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3.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4.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5.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6.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7.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8.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9.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10.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11.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12.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13.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14.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15.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16.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17.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18.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19.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20.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21.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22.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23.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notesSlides/notesSlide24.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25.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notesSlides/notesSlide26.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notesSlides/notesSlide27.xml" ContentType="application/vnd.openxmlformats-officedocument.presentationml.notesSlide+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notesSlides/notesSlide28.xml" ContentType="application/vnd.openxmlformats-officedocument.presentationml.notesSlide+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notesSlides/notesSlide29.xml" ContentType="application/vnd.openxmlformats-officedocument.presentationml.notesSlide+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30.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notesSlides/notesSlide31.xml" ContentType="application/vnd.openxmlformats-officedocument.presentationml.notesSlide+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notesSlides/notesSlide32.xml" ContentType="application/vnd.openxmlformats-officedocument.presentationml.notesSlide+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notesSlides/notesSlide33.xml" ContentType="application/vnd.openxmlformats-officedocument.presentationml.notesSlide+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notesSlides/notesSlide34.xml" ContentType="application/vnd.openxmlformats-officedocument.presentationml.notesSlide+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notesSlides/notesSlide35.xml" ContentType="application/vnd.openxmlformats-officedocument.presentationml.notesSlide+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notesSlides/notesSlide36.xml" ContentType="application/vnd.openxmlformats-officedocument.presentationml.notesSlide+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notesSlides/notesSlide37.xml" ContentType="application/vnd.openxmlformats-officedocument.presentationml.notesSlide+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notesSlides/notesSlide38.xml" ContentType="application/vnd.openxmlformats-officedocument.presentationml.notesSlide+xml"/>
  <Override PartName="/ppt/tags/tag184.xml" ContentType="application/vnd.openxmlformats-officedocument.presentationml.tags+xml"/>
  <Override PartName="/ppt/tags/tag185.xml" ContentType="application/vnd.openxmlformats-officedocument.presentationml.tags+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handoutMasterIdLst>
    <p:handoutMasterId r:id="rId42"/>
  </p:handoutMasterIdLst>
  <p:sldIdLst>
    <p:sldId id="256" r:id="rId2"/>
    <p:sldId id="262" r:id="rId3"/>
    <p:sldId id="263" r:id="rId4"/>
    <p:sldId id="264" r:id="rId5"/>
    <p:sldId id="265" r:id="rId6"/>
    <p:sldId id="266" r:id="rId7"/>
    <p:sldId id="298" r:id="rId8"/>
    <p:sldId id="267" r:id="rId9"/>
    <p:sldId id="269" r:id="rId10"/>
    <p:sldId id="270" r:id="rId11"/>
    <p:sldId id="271" r:id="rId12"/>
    <p:sldId id="272" r:id="rId13"/>
    <p:sldId id="280" r:id="rId14"/>
    <p:sldId id="273" r:id="rId15"/>
    <p:sldId id="275" r:id="rId16"/>
    <p:sldId id="274" r:id="rId17"/>
    <p:sldId id="299" r:id="rId18"/>
    <p:sldId id="276" r:id="rId19"/>
    <p:sldId id="277" r:id="rId20"/>
    <p:sldId id="300" r:id="rId21"/>
    <p:sldId id="301" r:id="rId22"/>
    <p:sldId id="278" r:id="rId23"/>
    <p:sldId id="279" r:id="rId24"/>
    <p:sldId id="281" r:id="rId25"/>
    <p:sldId id="282" r:id="rId26"/>
    <p:sldId id="283" r:id="rId27"/>
    <p:sldId id="284" r:id="rId28"/>
    <p:sldId id="285" r:id="rId29"/>
    <p:sldId id="286" r:id="rId30"/>
    <p:sldId id="287" r:id="rId31"/>
    <p:sldId id="296" r:id="rId32"/>
    <p:sldId id="324" r:id="rId33"/>
    <p:sldId id="326" r:id="rId34"/>
    <p:sldId id="325" r:id="rId35"/>
    <p:sldId id="327" r:id="rId36"/>
    <p:sldId id="329" r:id="rId37"/>
    <p:sldId id="328" r:id="rId38"/>
    <p:sldId id="330" r:id="rId39"/>
    <p:sldId id="288"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6851D1B6-1FB2-462F-9D87-22706200B38A}">
          <p14:sldIdLst>
            <p14:sldId id="256"/>
            <p14:sldId id="262"/>
            <p14:sldId id="263"/>
            <p14:sldId id="264"/>
            <p14:sldId id="265"/>
            <p14:sldId id="266"/>
            <p14:sldId id="298"/>
            <p14:sldId id="267"/>
            <p14:sldId id="269"/>
            <p14:sldId id="270"/>
            <p14:sldId id="271"/>
            <p14:sldId id="272"/>
            <p14:sldId id="280"/>
            <p14:sldId id="273"/>
            <p14:sldId id="275"/>
            <p14:sldId id="274"/>
            <p14:sldId id="299"/>
            <p14:sldId id="276"/>
            <p14:sldId id="277"/>
            <p14:sldId id="300"/>
            <p14:sldId id="301"/>
            <p14:sldId id="278"/>
            <p14:sldId id="279"/>
            <p14:sldId id="281"/>
            <p14:sldId id="282"/>
            <p14:sldId id="283"/>
            <p14:sldId id="284"/>
            <p14:sldId id="285"/>
            <p14:sldId id="286"/>
            <p14:sldId id="287"/>
            <p14:sldId id="296"/>
            <p14:sldId id="324"/>
            <p14:sldId id="326"/>
            <p14:sldId id="325"/>
            <p14:sldId id="327"/>
            <p14:sldId id="329"/>
            <p14:sldId id="328"/>
            <p14:sldId id="330"/>
            <p14:sldId id="288"/>
          </p14:sldIdLst>
        </p14:section>
      </p14:sectionLst>
    </p:ext>
    <p:ext uri="{EFAFB233-063F-42B5-8137-9DF3F51BA10A}">
      <p15:sldGuideLst xmlns:p15="http://schemas.microsoft.com/office/powerpoint/2012/main">
        <p15:guide id="1" orient="horz" pos="2128">
          <p15:clr>
            <a:srgbClr val="A4A3A4"/>
          </p15:clr>
        </p15:guide>
        <p15:guide id="2" pos="383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86" d="100"/>
          <a:sy n="86" d="100"/>
        </p:scale>
        <p:origin x="614" y="62"/>
      </p:cViewPr>
      <p:guideLst>
        <p:guide orient="horz" pos="2128"/>
        <p:guide pos="3837"/>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t>2021/4/12</a:t>
            </a:fld>
            <a:endParaRPr lang="zh-CN" altLang="en-US">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t>‹#›</a:t>
            </a:fld>
            <a:endParaRPr lang="zh-CN" altLang="en-US">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t>2021/4/12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注意</a:t>
            </a:r>
            <a:r>
              <a:rPr lang="en-US" altLang="zh-CN"/>
              <a:t>Verilog</a:t>
            </a:r>
            <a:r>
              <a:rPr lang="zh-CN" altLang="en-US"/>
              <a:t>不是</a:t>
            </a:r>
            <a:r>
              <a:rPr lang="en-US" altLang="zh-CN"/>
              <a:t>VHDL</a:t>
            </a:r>
            <a:r>
              <a:rPr lang="zh-CN" altLang="en-US"/>
              <a:t>，</a:t>
            </a:r>
            <a:r>
              <a:rPr lang="en-US" altLang="zh-CN"/>
              <a:t>VHDL</a:t>
            </a:r>
            <a:r>
              <a:rPr lang="zh-CN" altLang="en-US"/>
              <a:t>也是一种硬件描述语言，但是</a:t>
            </a:r>
            <a:r>
              <a:rPr lang="en-US" altLang="zh-CN"/>
              <a:t>Verilog</a:t>
            </a:r>
            <a:r>
              <a:rPr lang="zh-CN" altLang="en-US"/>
              <a:t>相比之下更接近于</a:t>
            </a:r>
            <a:r>
              <a:rPr lang="en-US" altLang="zh-CN"/>
              <a:t>C</a:t>
            </a:r>
            <a:r>
              <a:rPr lang="zh-CN" altLang="en-US"/>
              <a:t>语言逻辑，所以适合初学者上手</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wire</a:t>
            </a:r>
            <a:r>
              <a:rPr lang="zh-CN" altLang="en-US"/>
              <a:t>型数据进行运算只能用于组合逻辑，而</a:t>
            </a:r>
            <a:r>
              <a:rPr lang="en-US" altLang="zh-CN"/>
              <a:t>reg</a:t>
            </a:r>
            <a:r>
              <a:rPr lang="zh-CN" altLang="en-US"/>
              <a:t>型数据只能用于</a:t>
            </a:r>
            <a:r>
              <a:rPr lang="en-US" altLang="zh-CN"/>
              <a:t>always</a:t>
            </a:r>
            <a:r>
              <a:rPr lang="zh-CN" altLang="en-US"/>
              <a:t>块语句赋值</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之所以称之为阻塞赋值是因为后面的运算要等前面的运算结束后才执行，一般是</a:t>
            </a:r>
            <a:r>
              <a:rPr lang="en-US" altLang="zh-CN"/>
              <a:t>assign</a:t>
            </a:r>
            <a:r>
              <a:rPr lang="zh-CN" altLang="en-US"/>
              <a:t>作为组合逻辑，且</a:t>
            </a:r>
            <a:r>
              <a:rPr lang="en-US" altLang="zh-CN"/>
              <a:t>assign </a:t>
            </a:r>
            <a:r>
              <a:rPr lang="zh-CN" altLang="en-US"/>
              <a:t>语句中被赋值的变量一定是</a:t>
            </a:r>
            <a:r>
              <a:rPr lang="en-US" altLang="zh-CN"/>
              <a:t>wire</a:t>
            </a:r>
            <a:r>
              <a:rPr lang="zh-CN" altLang="en-US"/>
              <a:t>型。一般的，</a:t>
            </a:r>
            <a:r>
              <a:rPr lang="en-US" altLang="zh-CN"/>
              <a:t>assign</a:t>
            </a:r>
            <a:r>
              <a:rPr lang="zh-CN" altLang="en-US"/>
              <a:t>作为组合逻辑的赋值方式，而</a:t>
            </a:r>
            <a:r>
              <a:rPr lang="en-US" altLang="zh-CN"/>
              <a:t>always</a:t>
            </a:r>
            <a:r>
              <a:rPr lang="zh-CN" altLang="en-US"/>
              <a:t>作为非阻塞赋值的赋值方式</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之所以称之为阻塞赋值是因为后面的运算要等前面的运算结束后才执行，一般是</a:t>
            </a:r>
            <a:r>
              <a:rPr lang="en-US" altLang="zh-CN"/>
              <a:t>assign</a:t>
            </a:r>
            <a:r>
              <a:rPr lang="zh-CN" altLang="en-US"/>
              <a:t>作为组合逻辑，且</a:t>
            </a:r>
            <a:r>
              <a:rPr lang="en-US" altLang="zh-CN"/>
              <a:t>assign </a:t>
            </a:r>
            <a:r>
              <a:rPr lang="zh-CN" altLang="en-US"/>
              <a:t>语句中被赋值的变量一定是</a:t>
            </a:r>
            <a:r>
              <a:rPr lang="en-US" altLang="zh-CN"/>
              <a:t>wire</a:t>
            </a:r>
            <a:r>
              <a:rPr lang="zh-CN" altLang="en-US"/>
              <a:t>型。一般的，</a:t>
            </a:r>
            <a:r>
              <a:rPr lang="en-US" altLang="zh-CN"/>
              <a:t>assign</a:t>
            </a:r>
            <a:r>
              <a:rPr lang="zh-CN" altLang="en-US"/>
              <a:t>作为组合逻辑的赋值方式，而</a:t>
            </a:r>
            <a:r>
              <a:rPr lang="en-US" altLang="zh-CN"/>
              <a:t>always</a:t>
            </a:r>
            <a:r>
              <a:rPr lang="zh-CN" altLang="en-US"/>
              <a:t>作为非阻塞赋值的赋值方式</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因为</a:t>
            </a:r>
            <a:r>
              <a:rPr lang="en-US" altLang="zh-CN"/>
              <a:t>c</a:t>
            </a:r>
            <a:r>
              <a:rPr lang="zh-CN" altLang="en-US"/>
              <a:t>是</a:t>
            </a:r>
            <a:r>
              <a:rPr lang="en-US" altLang="zh-CN"/>
              <a:t>always</a:t>
            </a:r>
            <a:r>
              <a:rPr lang="zh-CN" altLang="en-US"/>
              <a:t>块里被赋值对象，</a:t>
            </a:r>
            <a:r>
              <a:rPr lang="en-US" altLang="zh-CN"/>
              <a:t>c</a:t>
            </a:r>
            <a:r>
              <a:rPr lang="zh-CN" altLang="en-US"/>
              <a:t>为</a:t>
            </a:r>
            <a:r>
              <a:rPr lang="en-US" altLang="zh-CN"/>
              <a:t>reg</a:t>
            </a:r>
            <a:r>
              <a:rPr lang="zh-CN" altLang="en-US"/>
              <a:t>型。变为阻塞赋值的原因，</a:t>
            </a:r>
            <a:r>
              <a:rPr lang="en-US" altLang="zh-CN"/>
              <a:t>c</a:t>
            </a:r>
            <a:r>
              <a:rPr lang="zh-CN" altLang="en-US"/>
              <a:t>需要等</a:t>
            </a:r>
            <a:r>
              <a:rPr lang="en-US" altLang="zh-CN"/>
              <a:t>a b </a:t>
            </a:r>
            <a:r>
              <a:rPr lang="zh-CN" altLang="en-US"/>
              <a:t>得到结果才触发而不是时钟沿触发</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如果是</a:t>
            </a:r>
            <a:r>
              <a:rPr lang="en-US" altLang="zh-CN"/>
              <a:t>assign </a:t>
            </a:r>
            <a:r>
              <a:rPr lang="zh-CN" altLang="en-US"/>
              <a:t>语句，判断</a:t>
            </a:r>
            <a:r>
              <a:rPr lang="en-US" altLang="zh-CN"/>
              <a:t>if-else</a:t>
            </a:r>
            <a:r>
              <a:rPr lang="zh-CN" altLang="en-US"/>
              <a:t>使用三目运算符</a:t>
            </a:r>
            <a:r>
              <a:rPr lang="en-US" altLang="zh-CN"/>
              <a:t>? :</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如果是</a:t>
            </a:r>
            <a:r>
              <a:rPr lang="en-US" altLang="zh-CN"/>
              <a:t>assign </a:t>
            </a:r>
            <a:r>
              <a:rPr lang="zh-CN" altLang="en-US"/>
              <a:t>语句，判断</a:t>
            </a:r>
            <a:r>
              <a:rPr lang="en-US" altLang="zh-CN"/>
              <a:t>if-else</a:t>
            </a:r>
            <a:r>
              <a:rPr lang="zh-CN" altLang="en-US"/>
              <a:t>使用三目运算符</a:t>
            </a:r>
            <a:r>
              <a:rPr lang="en-US" altLang="zh-CN"/>
              <a:t>? :</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&gt;&gt;&gt; &lt;&lt;&lt;</a:t>
            </a:r>
            <a:r>
              <a:rPr lang="zh-CN" altLang="en-US"/>
              <a:t>算数移位，前提是是有符号数</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&gt;&gt;&gt; &lt;&lt;&lt;</a:t>
            </a:r>
            <a:r>
              <a:rPr lang="zh-CN" altLang="en-US"/>
              <a:t>算数移位，前提是是有符号数</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现场演示</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现场演示</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42147022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34</a:t>
            </a:fld>
            <a:endParaRPr lang="zh-CN" altLang="en-US"/>
          </a:p>
        </p:txBody>
      </p:sp>
    </p:spTree>
    <p:extLst>
      <p:ext uri="{BB962C8B-B14F-4D97-AF65-F5344CB8AC3E}">
        <p14:creationId xmlns:p14="http://schemas.microsoft.com/office/powerpoint/2010/main" val="1441549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35</a:t>
            </a:fld>
            <a:endParaRPr lang="zh-CN" altLang="en-US"/>
          </a:p>
        </p:txBody>
      </p:sp>
    </p:spTree>
    <p:extLst>
      <p:ext uri="{BB962C8B-B14F-4D97-AF65-F5344CB8AC3E}">
        <p14:creationId xmlns:p14="http://schemas.microsoft.com/office/powerpoint/2010/main" val="38477152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36</a:t>
            </a:fld>
            <a:endParaRPr lang="zh-CN" altLang="en-US"/>
          </a:p>
        </p:txBody>
      </p:sp>
    </p:spTree>
    <p:extLst>
      <p:ext uri="{BB962C8B-B14F-4D97-AF65-F5344CB8AC3E}">
        <p14:creationId xmlns:p14="http://schemas.microsoft.com/office/powerpoint/2010/main" val="42649643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37</a:t>
            </a:fld>
            <a:endParaRPr lang="zh-CN" altLang="en-US"/>
          </a:p>
        </p:txBody>
      </p:sp>
    </p:spTree>
    <p:extLst>
      <p:ext uri="{BB962C8B-B14F-4D97-AF65-F5344CB8AC3E}">
        <p14:creationId xmlns:p14="http://schemas.microsoft.com/office/powerpoint/2010/main" val="24331322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38</a:t>
            </a:fld>
            <a:endParaRPr lang="zh-CN" altLang="en-US"/>
          </a:p>
        </p:txBody>
      </p:sp>
    </p:spTree>
    <p:extLst>
      <p:ext uri="{BB962C8B-B14F-4D97-AF65-F5344CB8AC3E}">
        <p14:creationId xmlns:p14="http://schemas.microsoft.com/office/powerpoint/2010/main" val="14154280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a:p>
            <a:r>
              <a:rPr lang="zh-CN" altLang="en-US"/>
              <a:t>现场可编程阵列，意味着你可以通过硬件描述语言对想要得到的模块进行编程，</a:t>
            </a:r>
            <a:r>
              <a:rPr lang="en-US" altLang="zh-CN"/>
              <a:t>FPGA</a:t>
            </a:r>
            <a:r>
              <a:rPr lang="zh-CN" altLang="en-US"/>
              <a:t>设备一般是使用</a:t>
            </a:r>
            <a:r>
              <a:rPr lang="en-US" altLang="zh-CN"/>
              <a:t>SRAM</a:t>
            </a:r>
            <a:r>
              <a:rPr lang="zh-CN" altLang="en-US"/>
              <a:t>作为存储设备，可重配置：可重新对</a:t>
            </a:r>
            <a:r>
              <a:rPr lang="en-US" altLang="zh-CN"/>
              <a:t>FPGA</a:t>
            </a:r>
            <a:r>
              <a:rPr lang="zh-CN" altLang="en-US"/>
              <a:t>逻辑进行修改，一般断电之后</a:t>
            </a:r>
            <a:r>
              <a:rPr lang="en-US" altLang="zh-CN"/>
              <a:t>FPGA</a:t>
            </a:r>
            <a:r>
              <a:rPr lang="zh-CN" altLang="en-US"/>
              <a:t>上之前烧录的逻辑就会消失</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FPGA</a:t>
            </a:r>
            <a:r>
              <a:rPr lang="zh-CN" altLang="en-US"/>
              <a:t>能做专用电路原型验证，</a:t>
            </a:r>
            <a:r>
              <a:rPr lang="en-US" altLang="zh-CN"/>
              <a:t>CPU</a:t>
            </a:r>
            <a:r>
              <a:rPr lang="zh-CN" altLang="en-US"/>
              <a:t>，信号处理以及一些接口协议实现等等，我们这个实验就是要使用</a:t>
            </a:r>
            <a:r>
              <a:rPr lang="en-US" altLang="zh-CN"/>
              <a:t>FPGA</a:t>
            </a:r>
            <a:r>
              <a:rPr lang="zh-CN" altLang="en-US"/>
              <a:t>来实现一个自己的</a:t>
            </a:r>
            <a:r>
              <a:rPr lang="en-US" altLang="zh-CN"/>
              <a:t>CPU</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FPGA</a:t>
            </a:r>
            <a:r>
              <a:rPr lang="zh-CN" altLang="en-US"/>
              <a:t>硬件实现以上运算时，由于描述出来的硬件是可以并行执行的，所以只需要两个周期即可得出结果，而软件实现时，需要一条指令一条指令来完成，周期数花的长。因此有些算法在</a:t>
            </a:r>
            <a:r>
              <a:rPr lang="en-US" altLang="zh-CN"/>
              <a:t>FPGA</a:t>
            </a:r>
            <a:r>
              <a:rPr lang="zh-CN" altLang="en-US"/>
              <a:t>上执行效率是会高于传统模式的</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p:nvSpPr>
        <p:spPr>
          <a:xfrm>
            <a:off x="0" y="1821742"/>
            <a:ext cx="725714" cy="2959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62856" y="3655786"/>
            <a:ext cx="1669143" cy="743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7881256" y="1821742"/>
            <a:ext cx="4310744" cy="2959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hasCustomPrompt="1"/>
          </p:nvPr>
        </p:nvSpPr>
        <p:spPr>
          <a:xfrm>
            <a:off x="1349828" y="1705716"/>
            <a:ext cx="5984422" cy="1788759"/>
          </a:xfrm>
        </p:spPr>
        <p:txBody>
          <a:bodyPr wrap="square" anchor="b">
            <a:normAutofit/>
          </a:bodyPr>
          <a:lstStyle>
            <a:lvl1pPr algn="l">
              <a:defRPr sz="4800" b="1">
                <a:solidFill>
                  <a:schemeClr val="tx1">
                    <a:lumMod val="75000"/>
                    <a:lumOff val="25000"/>
                  </a:schemeClr>
                </a:solidFill>
              </a:defRPr>
            </a:lvl1pPr>
          </a:lstStyle>
          <a:p>
            <a:r>
              <a:rPr lang="zh-CN" altLang="en-US" dirty="0"/>
              <a:t>单击此处编辑标题</a:t>
            </a:r>
          </a:p>
        </p:txBody>
      </p:sp>
      <p:sp>
        <p:nvSpPr>
          <p:cNvPr id="3" name="副标题 2"/>
          <p:cNvSpPr>
            <a:spLocks noGrp="1"/>
          </p:cNvSpPr>
          <p:nvPr>
            <p:ph type="subTitle" idx="1"/>
          </p:nvPr>
        </p:nvSpPr>
        <p:spPr>
          <a:xfrm>
            <a:off x="1349828" y="3891482"/>
            <a:ext cx="5984422" cy="362343"/>
          </a:xfrm>
        </p:spPr>
        <p:txBody>
          <a:bodyPr>
            <a:normAutofit/>
          </a:bodyPr>
          <a:lstStyle>
            <a:lvl1pPr marL="0" indent="0" algn="l">
              <a:buNone/>
              <a:defRPr sz="16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2021/4/12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2021/4/12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2021/4/12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9" name="矩形 8"/>
          <p:cNvSpPr/>
          <p:nvPr/>
        </p:nvSpPr>
        <p:spPr>
          <a:xfrm>
            <a:off x="5162550" y="3383461"/>
            <a:ext cx="5099050" cy="582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nvPr>
        </p:nvSpPr>
        <p:spPr>
          <a:xfrm>
            <a:off x="5054600" y="2527550"/>
            <a:ext cx="5588000" cy="767390"/>
          </a:xfrm>
        </p:spPr>
        <p:txBody>
          <a:bodyPr anchor="b">
            <a:normAutofit/>
          </a:bodyPr>
          <a:lstStyle>
            <a:lvl1pPr>
              <a:defRPr sz="4000" b="1">
                <a:solidFill>
                  <a:schemeClr val="tx1">
                    <a:lumMod val="75000"/>
                    <a:lumOff val="25000"/>
                  </a:schemeClr>
                </a:solidFill>
              </a:defRPr>
            </a:lvl1pPr>
          </a:lstStyle>
          <a:p>
            <a:r>
              <a:rPr lang="zh-CN" altLang="en-US" dirty="0"/>
              <a:t>单击此处编辑标题</a:t>
            </a:r>
          </a:p>
        </p:txBody>
      </p:sp>
      <p:sp>
        <p:nvSpPr>
          <p:cNvPr id="3" name="文本占位符 2"/>
          <p:cNvSpPr>
            <a:spLocks noGrp="1"/>
          </p:cNvSpPr>
          <p:nvPr>
            <p:ph type="body" idx="1"/>
          </p:nvPr>
        </p:nvSpPr>
        <p:spPr>
          <a:xfrm>
            <a:off x="5054600" y="3539854"/>
            <a:ext cx="5588000" cy="396134"/>
          </a:xfrm>
        </p:spPr>
        <p:txBody>
          <a:bodyPr>
            <a:normAutofit/>
          </a:bodyPr>
          <a:lstStyle>
            <a:lvl1pPr marL="0" indent="0">
              <a:buNone/>
              <a:defRPr sz="1800">
                <a:solidFill>
                  <a:schemeClr val="tx1">
                    <a:lumMod val="50000"/>
                    <a:lumOff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2021/4/12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10" name="矩形 9"/>
          <p:cNvSpPr/>
          <p:nvPr/>
        </p:nvSpPr>
        <p:spPr>
          <a:xfrm>
            <a:off x="1714500" y="-1"/>
            <a:ext cx="2743200" cy="43740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133600" y="1993900"/>
            <a:ext cx="1942088" cy="1942088"/>
          </a:xfrm>
          <a:prstGeom prst="rect">
            <a:avLst/>
          </a:prstGeom>
          <a:ln w="476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2021/4/12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2021/4/12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矩形 5"/>
          <p:cNvSpPr/>
          <p:nvPr/>
        </p:nvSpPr>
        <p:spPr>
          <a:xfrm>
            <a:off x="0" y="1821742"/>
            <a:ext cx="725714" cy="2959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881256" y="1821742"/>
            <a:ext cx="4310744" cy="2959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62856" y="3655786"/>
            <a:ext cx="1669143" cy="743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nvPr>
        </p:nvSpPr>
        <p:spPr>
          <a:xfrm>
            <a:off x="838200" y="1891333"/>
            <a:ext cx="6705600" cy="1577355"/>
          </a:xfrm>
        </p:spPr>
        <p:txBody>
          <a:bodyPr anchor="b" anchorCtr="0">
            <a:normAutofit/>
          </a:bodyPr>
          <a:lstStyle>
            <a:lvl1pPr>
              <a:defRPr sz="8000" b="1">
                <a:solidFill>
                  <a:schemeClr val="tx1">
                    <a:lumMod val="75000"/>
                    <a:lumOff val="25000"/>
                  </a:schemeClr>
                </a:solidFill>
              </a:defRPr>
            </a:lvl1pPr>
          </a:lstStyle>
          <a:p>
            <a:r>
              <a:rPr lang="zh-CN" altLang="en-US" dirty="0"/>
              <a:t>编辑标题</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2021/4/12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10" name="内容占位符 9"/>
          <p:cNvSpPr>
            <a:spLocks noGrp="1"/>
          </p:cNvSpPr>
          <p:nvPr>
            <p:ph sz="quarter" idx="13"/>
          </p:nvPr>
        </p:nvSpPr>
        <p:spPr>
          <a:xfrm>
            <a:off x="838200" y="3911600"/>
            <a:ext cx="6705600" cy="396134"/>
          </a:xfrm>
        </p:spPr>
        <p:txBody>
          <a:bodyPr>
            <a:normAutofit/>
          </a:bodyPr>
          <a:lstStyle>
            <a:lvl1pPr marL="0" indent="0">
              <a:buNone/>
              <a:defRPr sz="1800">
                <a:solidFill>
                  <a:schemeClr val="tx1">
                    <a:lumMod val="50000"/>
                    <a:lumOff val="50000"/>
                  </a:schemeClr>
                </a:solidFill>
              </a:defRPr>
            </a:lvl1pPr>
          </a:lstStyle>
          <a:p>
            <a:pPr lvl="0"/>
            <a:r>
              <a:rPr lang="zh-CN" altLang="en-US" dirty="0"/>
              <a:t>单击此处编辑母版文本样式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2021/4/12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7" y="457200"/>
            <a:ext cx="4165200" cy="1600200"/>
          </a:xfrm>
        </p:spPr>
        <p:txBody>
          <a:bodyPr anchor="t" anchorCtr="0">
            <a:normAutofit/>
          </a:bodyPr>
          <a:lstStyle>
            <a:lvl1pPr>
              <a:defRPr sz="3600"/>
            </a:lvl1pPr>
          </a:lstStyle>
          <a:p>
            <a:r>
              <a:rPr lang="zh-CN" altLang="en-US" dirty="0"/>
              <a:t>单击此处编辑母版标题样式</a:t>
            </a:r>
          </a:p>
        </p:txBody>
      </p:sp>
      <p:sp>
        <p:nvSpPr>
          <p:cNvPr id="3" name="图片占位符 2"/>
          <p:cNvSpPr>
            <a:spLocks noGrp="1" noChangeAspect="1"/>
          </p:cNvSpPr>
          <p:nvPr>
            <p:ph type="pic" idx="1"/>
          </p:nvPr>
        </p:nvSpPr>
        <p:spPr>
          <a:xfrm>
            <a:off x="5184000" y="457200"/>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9787" y="2057400"/>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2021/4/12</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2021/4/12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custDataLst>
              <p:tags r:id="rId13"/>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lnSpc>
                <a:spcPct val="120000"/>
              </a:lnSpc>
              <a:defRPr sz="1200">
                <a:solidFill>
                  <a:schemeClr val="bg1">
                    <a:lumMod val="50000"/>
                  </a:schemeClr>
                </a:solidFill>
              </a:defRPr>
            </a:lvl1pPr>
          </a:lstStyle>
          <a:p>
            <a:fld id="{760FBDFE-C587-4B4C-A407-44438C67B59E}" type="datetimeFigureOut">
              <a:rPr lang="zh-CN" altLang="en-US" smtClean="0"/>
              <a:t>2021/4/12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lnSpc>
                <a:spcPct val="120000"/>
              </a:lnSpc>
              <a:defRPr sz="1200">
                <a:solidFill>
                  <a:schemeClr val="bg1">
                    <a:lumMod val="50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lnSpc>
                <a:spcPct val="120000"/>
              </a:lnSpc>
              <a:defRPr sz="1200">
                <a:solidFill>
                  <a:schemeClr val="bg1">
                    <a:lumMod val="50000"/>
                  </a:schemeClr>
                </a:solidFill>
              </a:defRPr>
            </a:lvl1pPr>
          </a:lstStyle>
          <a:p>
            <a:fld id="{49AE70B2-8BF9-45C0-BB95-33D1B9D3A854}" type="slidenum">
              <a:rPr lang="zh-CN" altLang="en-US" smtClean="0"/>
              <a:t>‹#›</a:t>
            </a:fld>
            <a:endParaRPr lang="zh-CN" altLang="en-US"/>
          </a:p>
        </p:txBody>
      </p:sp>
      <p:sp>
        <p:nvSpPr>
          <p:cNvPr id="7" name="KSO_TEMPLATE" hidden="1"/>
          <p:cNvSpPr/>
          <p:nvPr>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12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tags" Target="../tags/tag47.xml"/><Relationship Id="rId7" Type="http://schemas.openxmlformats.org/officeDocument/2006/relationships/notesSlide" Target="../notesSlides/notesSlide10.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slideLayout" Target="../slideLayouts/slideLayout7.xml"/><Relationship Id="rId5" Type="http://schemas.openxmlformats.org/officeDocument/2006/relationships/tags" Target="../tags/tag49.xml"/><Relationship Id="rId4" Type="http://schemas.openxmlformats.org/officeDocument/2006/relationships/tags" Target="../tags/tag48.xml"/></Relationships>
</file>

<file path=ppt/slides/_rels/slide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52.xml"/><Relationship Id="rId7" Type="http://schemas.openxmlformats.org/officeDocument/2006/relationships/notesSlide" Target="../notesSlides/notesSlide11.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Layout" Target="../slideLayouts/slideLayout7.xml"/><Relationship Id="rId5" Type="http://schemas.openxmlformats.org/officeDocument/2006/relationships/tags" Target="../tags/tag54.xml"/><Relationship Id="rId4" Type="http://schemas.openxmlformats.org/officeDocument/2006/relationships/tags" Target="../tags/tag53.xml"/><Relationship Id="rId9"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tags" Target="../tags/tag57.xml"/><Relationship Id="rId7" Type="http://schemas.openxmlformats.org/officeDocument/2006/relationships/notesSlide" Target="../notesSlides/notesSlide12.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slideLayout" Target="../slideLayouts/slideLayout7.xml"/><Relationship Id="rId5" Type="http://schemas.openxmlformats.org/officeDocument/2006/relationships/tags" Target="../tags/tag59.xml"/><Relationship Id="rId4" Type="http://schemas.openxmlformats.org/officeDocument/2006/relationships/tags" Target="../tags/tag58.xml"/></Relationships>
</file>

<file path=ppt/slides/_rels/slide13.xml.rels><?xml version="1.0" encoding="UTF-8" standalone="yes"?>
<Relationships xmlns="http://schemas.openxmlformats.org/package/2006/relationships"><Relationship Id="rId3" Type="http://schemas.openxmlformats.org/officeDocument/2006/relationships/tags" Target="../tags/tag62.xml"/><Relationship Id="rId7" Type="http://schemas.openxmlformats.org/officeDocument/2006/relationships/notesSlide" Target="../notesSlides/notesSlide13.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slideLayout" Target="../slideLayouts/slideLayout7.xml"/><Relationship Id="rId5" Type="http://schemas.openxmlformats.org/officeDocument/2006/relationships/tags" Target="../tags/tag64.xml"/><Relationship Id="rId4" Type="http://schemas.openxmlformats.org/officeDocument/2006/relationships/tags" Target="../tags/tag63.xml"/></Relationships>
</file>

<file path=ppt/slides/_rels/slide14.xml.rels><?xml version="1.0" encoding="UTF-8" standalone="yes"?>
<Relationships xmlns="http://schemas.openxmlformats.org/package/2006/relationships"><Relationship Id="rId3" Type="http://schemas.openxmlformats.org/officeDocument/2006/relationships/tags" Target="../tags/tag67.xml"/><Relationship Id="rId7" Type="http://schemas.openxmlformats.org/officeDocument/2006/relationships/notesSlide" Target="../notesSlides/notesSlide14.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slideLayout" Target="../slideLayouts/slideLayout7.xml"/><Relationship Id="rId5" Type="http://schemas.openxmlformats.org/officeDocument/2006/relationships/tags" Target="../tags/tag69.xml"/><Relationship Id="rId4" Type="http://schemas.openxmlformats.org/officeDocument/2006/relationships/tags" Target="../tags/tag68.xml"/></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72.xml"/><Relationship Id="rId7" Type="http://schemas.openxmlformats.org/officeDocument/2006/relationships/notesSlide" Target="../notesSlides/notesSlide15.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slideLayout" Target="../slideLayouts/slideLayout7.xml"/><Relationship Id="rId5" Type="http://schemas.openxmlformats.org/officeDocument/2006/relationships/tags" Target="../tags/tag74.xml"/><Relationship Id="rId4" Type="http://schemas.openxmlformats.org/officeDocument/2006/relationships/tags" Target="../tags/tag73.xml"/></Relationships>
</file>

<file path=ppt/slides/_rels/slide16.xml.rels><?xml version="1.0" encoding="UTF-8" standalone="yes"?>
<Relationships xmlns="http://schemas.openxmlformats.org/package/2006/relationships"><Relationship Id="rId3" Type="http://schemas.openxmlformats.org/officeDocument/2006/relationships/tags" Target="../tags/tag77.xml"/><Relationship Id="rId7" Type="http://schemas.openxmlformats.org/officeDocument/2006/relationships/notesSlide" Target="../notesSlides/notesSlide16.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slideLayout" Target="../slideLayouts/slideLayout7.xml"/><Relationship Id="rId5" Type="http://schemas.openxmlformats.org/officeDocument/2006/relationships/tags" Target="../tags/tag79.xml"/><Relationship Id="rId4" Type="http://schemas.openxmlformats.org/officeDocument/2006/relationships/tags" Target="../tags/tag78.xml"/></Relationships>
</file>

<file path=ppt/slides/_rels/slide1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82.xml"/><Relationship Id="rId7" Type="http://schemas.openxmlformats.org/officeDocument/2006/relationships/image" Target="../media/image9.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notesSlide" Target="../notesSlides/notesSlide17.xml"/><Relationship Id="rId5" Type="http://schemas.openxmlformats.org/officeDocument/2006/relationships/slideLayout" Target="../slideLayouts/slideLayout7.xml"/><Relationship Id="rId4" Type="http://schemas.openxmlformats.org/officeDocument/2006/relationships/tags" Target="../tags/tag83.xml"/></Relationships>
</file>

<file path=ppt/slides/_rels/slide18.xml.rels><?xml version="1.0" encoding="UTF-8" standalone="yes"?>
<Relationships xmlns="http://schemas.openxmlformats.org/package/2006/relationships"><Relationship Id="rId3" Type="http://schemas.openxmlformats.org/officeDocument/2006/relationships/tags" Target="../tags/tag86.xml"/><Relationship Id="rId7" Type="http://schemas.openxmlformats.org/officeDocument/2006/relationships/notesSlide" Target="../notesSlides/notesSlide18.xml"/><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slideLayout" Target="../slideLayouts/slideLayout7.xml"/><Relationship Id="rId5" Type="http://schemas.openxmlformats.org/officeDocument/2006/relationships/tags" Target="../tags/tag88.xml"/><Relationship Id="rId4" Type="http://schemas.openxmlformats.org/officeDocument/2006/relationships/tags" Target="../tags/tag87.xml"/></Relationships>
</file>

<file path=ppt/slides/_rels/slide19.xml.rels><?xml version="1.0" encoding="UTF-8" standalone="yes"?>
<Relationships xmlns="http://schemas.openxmlformats.org/package/2006/relationships"><Relationship Id="rId3" Type="http://schemas.openxmlformats.org/officeDocument/2006/relationships/tags" Target="../tags/tag91.xml"/><Relationship Id="rId7" Type="http://schemas.openxmlformats.org/officeDocument/2006/relationships/notesSlide" Target="../notesSlides/notesSlide19.xml"/><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slideLayout" Target="../slideLayouts/slideLayout7.xml"/><Relationship Id="rId5" Type="http://schemas.openxmlformats.org/officeDocument/2006/relationships/tags" Target="../tags/tag93.xml"/><Relationship Id="rId4" Type="http://schemas.openxmlformats.org/officeDocument/2006/relationships/tags" Target="../tags/tag92.xml"/></Relationships>
</file>

<file path=ppt/slides/_rels/slide2.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image" Target="../media/image1.jpeg"/><Relationship Id="rId3" Type="http://schemas.openxmlformats.org/officeDocument/2006/relationships/tags" Target="../tags/tag8.xml"/><Relationship Id="rId7" Type="http://schemas.openxmlformats.org/officeDocument/2006/relationships/tags" Target="../tags/tag12.xml"/><Relationship Id="rId12" Type="http://schemas.openxmlformats.org/officeDocument/2006/relationships/notesSlide" Target="../notesSlides/notesSlide2.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slideLayout" Target="../slideLayouts/slideLayout7.xml"/><Relationship Id="rId5" Type="http://schemas.openxmlformats.org/officeDocument/2006/relationships/tags" Target="../tags/tag10.xml"/><Relationship Id="rId10" Type="http://schemas.openxmlformats.org/officeDocument/2006/relationships/tags" Target="../tags/tag15.xml"/><Relationship Id="rId4" Type="http://schemas.openxmlformats.org/officeDocument/2006/relationships/tags" Target="../tags/tag9.xml"/><Relationship Id="rId9" Type="http://schemas.openxmlformats.org/officeDocument/2006/relationships/tags" Target="../tags/tag14.xml"/></Relationships>
</file>

<file path=ppt/slides/_rels/slide20.xml.rels><?xml version="1.0" encoding="UTF-8" standalone="yes"?>
<Relationships xmlns="http://schemas.openxmlformats.org/package/2006/relationships"><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notesSlide" Target="../notesSlides/notesSlide20.xml"/><Relationship Id="rId5" Type="http://schemas.openxmlformats.org/officeDocument/2006/relationships/slideLayout" Target="../slideLayouts/slideLayout7.xml"/><Relationship Id="rId4" Type="http://schemas.openxmlformats.org/officeDocument/2006/relationships/tags" Target="../tags/tag97.xml"/></Relationships>
</file>

<file path=ppt/slides/_rels/slide21.xml.rels><?xml version="1.0" encoding="UTF-8" standalone="yes"?>
<Relationships xmlns="http://schemas.openxmlformats.org/package/2006/relationships"><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notesSlide" Target="../notesSlides/notesSlide21.xml"/><Relationship Id="rId5" Type="http://schemas.openxmlformats.org/officeDocument/2006/relationships/slideLayout" Target="../slideLayouts/slideLayout7.xml"/><Relationship Id="rId4" Type="http://schemas.openxmlformats.org/officeDocument/2006/relationships/tags" Target="../tags/tag101.xml"/></Relationships>
</file>

<file path=ppt/slides/_rels/slide22.xml.rels><?xml version="1.0" encoding="UTF-8" standalone="yes"?>
<Relationships xmlns="http://schemas.openxmlformats.org/package/2006/relationships"><Relationship Id="rId3" Type="http://schemas.openxmlformats.org/officeDocument/2006/relationships/tags" Target="../tags/tag104.xml"/><Relationship Id="rId7" Type="http://schemas.openxmlformats.org/officeDocument/2006/relationships/notesSlide" Target="../notesSlides/notesSlide22.xml"/><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slideLayout" Target="../slideLayouts/slideLayout7.xml"/><Relationship Id="rId5" Type="http://schemas.openxmlformats.org/officeDocument/2006/relationships/tags" Target="../tags/tag106.xml"/><Relationship Id="rId4" Type="http://schemas.openxmlformats.org/officeDocument/2006/relationships/tags" Target="../tags/tag105.xml"/></Relationships>
</file>

<file path=ppt/slides/_rels/slide23.xml.rels><?xml version="1.0" encoding="UTF-8" standalone="yes"?>
<Relationships xmlns="http://schemas.openxmlformats.org/package/2006/relationships"><Relationship Id="rId3" Type="http://schemas.openxmlformats.org/officeDocument/2006/relationships/tags" Target="../tags/tag109.xml"/><Relationship Id="rId7" Type="http://schemas.openxmlformats.org/officeDocument/2006/relationships/notesSlide" Target="../notesSlides/notesSlide23.xml"/><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slideLayout" Target="../slideLayouts/slideLayout7.xml"/><Relationship Id="rId5" Type="http://schemas.openxmlformats.org/officeDocument/2006/relationships/tags" Target="../tags/tag111.xml"/><Relationship Id="rId4" Type="http://schemas.openxmlformats.org/officeDocument/2006/relationships/tags" Target="../tags/tag110.xml"/></Relationships>
</file>

<file path=ppt/slides/_rels/slide24.xml.rels><?xml version="1.0" encoding="UTF-8" standalone="yes"?>
<Relationships xmlns="http://schemas.openxmlformats.org/package/2006/relationships"><Relationship Id="rId3" Type="http://schemas.openxmlformats.org/officeDocument/2006/relationships/tags" Target="../tags/tag114.xml"/><Relationship Id="rId7" Type="http://schemas.openxmlformats.org/officeDocument/2006/relationships/notesSlide" Target="../notesSlides/notesSlide24.xml"/><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slideLayout" Target="../slideLayouts/slideLayout7.xml"/><Relationship Id="rId5" Type="http://schemas.openxmlformats.org/officeDocument/2006/relationships/tags" Target="../tags/tag116.xml"/><Relationship Id="rId4" Type="http://schemas.openxmlformats.org/officeDocument/2006/relationships/tags" Target="../tags/tag115.xml"/></Relationships>
</file>

<file path=ppt/slides/_rels/slide25.xml.rels><?xml version="1.0" encoding="UTF-8" standalone="yes"?>
<Relationships xmlns="http://schemas.openxmlformats.org/package/2006/relationships"><Relationship Id="rId3" Type="http://schemas.openxmlformats.org/officeDocument/2006/relationships/tags" Target="../tags/tag119.xml"/><Relationship Id="rId7" Type="http://schemas.openxmlformats.org/officeDocument/2006/relationships/notesSlide" Target="../notesSlides/notesSlide25.xml"/><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slideLayout" Target="../slideLayouts/slideLayout7.xml"/><Relationship Id="rId5" Type="http://schemas.openxmlformats.org/officeDocument/2006/relationships/tags" Target="../tags/tag121.xml"/><Relationship Id="rId4" Type="http://schemas.openxmlformats.org/officeDocument/2006/relationships/tags" Target="../tags/tag120.xml"/></Relationships>
</file>

<file path=ppt/slides/_rels/slide26.xml.rels><?xml version="1.0" encoding="UTF-8" standalone="yes"?>
<Relationships xmlns="http://schemas.openxmlformats.org/package/2006/relationships"><Relationship Id="rId3" Type="http://schemas.openxmlformats.org/officeDocument/2006/relationships/tags" Target="../tags/tag124.xml"/><Relationship Id="rId7" Type="http://schemas.openxmlformats.org/officeDocument/2006/relationships/notesSlide" Target="../notesSlides/notesSlide26.xml"/><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slideLayout" Target="../slideLayouts/slideLayout7.xml"/><Relationship Id="rId5" Type="http://schemas.openxmlformats.org/officeDocument/2006/relationships/tags" Target="../tags/tag126.xml"/><Relationship Id="rId4" Type="http://schemas.openxmlformats.org/officeDocument/2006/relationships/tags" Target="../tags/tag125.xml"/></Relationships>
</file>

<file path=ppt/slides/_rels/slide27.xml.rels><?xml version="1.0" encoding="UTF-8" standalone="yes"?>
<Relationships xmlns="http://schemas.openxmlformats.org/package/2006/relationships"><Relationship Id="rId3" Type="http://schemas.openxmlformats.org/officeDocument/2006/relationships/tags" Target="../tags/tag129.xml"/><Relationship Id="rId7" Type="http://schemas.openxmlformats.org/officeDocument/2006/relationships/notesSlide" Target="../notesSlides/notesSlide27.xml"/><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slideLayout" Target="../slideLayouts/slideLayout7.xml"/><Relationship Id="rId5" Type="http://schemas.openxmlformats.org/officeDocument/2006/relationships/tags" Target="../tags/tag131.xml"/><Relationship Id="rId4" Type="http://schemas.openxmlformats.org/officeDocument/2006/relationships/tags" Target="../tags/tag130.xml"/></Relationships>
</file>

<file path=ppt/slides/_rels/slide28.xml.rels><?xml version="1.0" encoding="UTF-8" standalone="yes"?>
<Relationships xmlns="http://schemas.openxmlformats.org/package/2006/relationships"><Relationship Id="rId3" Type="http://schemas.openxmlformats.org/officeDocument/2006/relationships/tags" Target="../tags/tag134.xml"/><Relationship Id="rId7" Type="http://schemas.openxmlformats.org/officeDocument/2006/relationships/notesSlide" Target="../notesSlides/notesSlide28.xml"/><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slideLayout" Target="../slideLayouts/slideLayout7.xml"/><Relationship Id="rId5" Type="http://schemas.openxmlformats.org/officeDocument/2006/relationships/tags" Target="../tags/tag136.xml"/><Relationship Id="rId4" Type="http://schemas.openxmlformats.org/officeDocument/2006/relationships/tags" Target="../tags/tag135.xml"/></Relationships>
</file>

<file path=ppt/slides/_rels/slide29.xml.rels><?xml version="1.0" encoding="UTF-8" standalone="yes"?>
<Relationships xmlns="http://schemas.openxmlformats.org/package/2006/relationships"><Relationship Id="rId3" Type="http://schemas.openxmlformats.org/officeDocument/2006/relationships/tags" Target="../tags/tag139.xml"/><Relationship Id="rId7" Type="http://schemas.openxmlformats.org/officeDocument/2006/relationships/notesSlide" Target="../notesSlides/notesSlide29.xml"/><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slideLayout" Target="../slideLayouts/slideLayout7.xml"/><Relationship Id="rId5" Type="http://schemas.openxmlformats.org/officeDocument/2006/relationships/tags" Target="../tags/tag141.xml"/><Relationship Id="rId4" Type="http://schemas.openxmlformats.org/officeDocument/2006/relationships/tags" Target="../tags/tag140.xml"/></Relationships>
</file>

<file path=ppt/slides/_rels/slide3.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notesSlide" Target="../notesSlides/notesSlide3.xml"/><Relationship Id="rId5" Type="http://schemas.openxmlformats.org/officeDocument/2006/relationships/slideLayout" Target="../slideLayouts/slideLayout3.xml"/><Relationship Id="rId4" Type="http://schemas.openxmlformats.org/officeDocument/2006/relationships/tags" Target="../tags/tag19.xml"/></Relationships>
</file>

<file path=ppt/slides/_rels/slide30.xml.rels><?xml version="1.0" encoding="UTF-8" standalone="yes"?>
<Relationships xmlns="http://schemas.openxmlformats.org/package/2006/relationships"><Relationship Id="rId3" Type="http://schemas.openxmlformats.org/officeDocument/2006/relationships/tags" Target="../tags/tag144.xml"/><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notesSlide" Target="../notesSlides/notesSlide30.xml"/><Relationship Id="rId5" Type="http://schemas.openxmlformats.org/officeDocument/2006/relationships/slideLayout" Target="../slideLayouts/slideLayout3.xml"/><Relationship Id="rId4" Type="http://schemas.openxmlformats.org/officeDocument/2006/relationships/tags" Target="../tags/tag145.xml"/></Relationships>
</file>

<file path=ppt/slides/_rels/slide3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148.xml"/><Relationship Id="rId7" Type="http://schemas.openxmlformats.org/officeDocument/2006/relationships/notesSlide" Target="../notesSlides/notesSlide31.xml"/><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slideLayout" Target="../slideLayouts/slideLayout7.xml"/><Relationship Id="rId5" Type="http://schemas.openxmlformats.org/officeDocument/2006/relationships/tags" Target="../tags/tag150.xml"/><Relationship Id="rId4" Type="http://schemas.openxmlformats.org/officeDocument/2006/relationships/tags" Target="../tags/tag149.xml"/></Relationships>
</file>

<file path=ppt/slides/_rels/slide32.xml.rels><?xml version="1.0" encoding="UTF-8" standalone="yes"?>
<Relationships xmlns="http://schemas.openxmlformats.org/package/2006/relationships"><Relationship Id="rId3" Type="http://schemas.openxmlformats.org/officeDocument/2006/relationships/tags" Target="../tags/tag153.xml"/><Relationship Id="rId7" Type="http://schemas.openxmlformats.org/officeDocument/2006/relationships/notesSlide" Target="../notesSlides/notesSlide32.xml"/><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slideLayout" Target="../slideLayouts/slideLayout7.xml"/><Relationship Id="rId5" Type="http://schemas.openxmlformats.org/officeDocument/2006/relationships/tags" Target="../tags/tag155.xml"/><Relationship Id="rId4" Type="http://schemas.openxmlformats.org/officeDocument/2006/relationships/tags" Target="../tags/tag154.xml"/></Relationships>
</file>

<file path=ppt/slides/_rels/slide33.xml.rels><?xml version="1.0" encoding="UTF-8" standalone="yes"?>
<Relationships xmlns="http://schemas.openxmlformats.org/package/2006/relationships"><Relationship Id="rId3" Type="http://schemas.openxmlformats.org/officeDocument/2006/relationships/tags" Target="../tags/tag158.xml"/><Relationship Id="rId2" Type="http://schemas.openxmlformats.org/officeDocument/2006/relationships/tags" Target="../tags/tag157.xml"/><Relationship Id="rId1" Type="http://schemas.openxmlformats.org/officeDocument/2006/relationships/tags" Target="../tags/tag156.xml"/><Relationship Id="rId6" Type="http://schemas.openxmlformats.org/officeDocument/2006/relationships/notesSlide" Target="../notesSlides/notesSlide33.xml"/><Relationship Id="rId5" Type="http://schemas.openxmlformats.org/officeDocument/2006/relationships/slideLayout" Target="../slideLayouts/slideLayout3.xml"/><Relationship Id="rId4" Type="http://schemas.openxmlformats.org/officeDocument/2006/relationships/tags" Target="../tags/tag159.xml"/></Relationships>
</file>

<file path=ppt/slides/_rels/slide34.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tags" Target="../tags/tag162.xml"/><Relationship Id="rId7" Type="http://schemas.openxmlformats.org/officeDocument/2006/relationships/notesSlide" Target="../notesSlides/notesSlide34.xml"/><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slideLayout" Target="../slideLayouts/slideLayout7.xml"/><Relationship Id="rId5" Type="http://schemas.openxmlformats.org/officeDocument/2006/relationships/tags" Target="../tags/tag164.xml"/><Relationship Id="rId4" Type="http://schemas.openxmlformats.org/officeDocument/2006/relationships/tags" Target="../tags/tag163.xml"/></Relationships>
</file>

<file path=ppt/slides/_rels/slide35.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tags" Target="../tags/tag167.xml"/><Relationship Id="rId7" Type="http://schemas.openxmlformats.org/officeDocument/2006/relationships/notesSlide" Target="../notesSlides/notesSlide35.xml"/><Relationship Id="rId2" Type="http://schemas.openxmlformats.org/officeDocument/2006/relationships/tags" Target="../tags/tag166.xml"/><Relationship Id="rId1" Type="http://schemas.openxmlformats.org/officeDocument/2006/relationships/tags" Target="../tags/tag165.xml"/><Relationship Id="rId6" Type="http://schemas.openxmlformats.org/officeDocument/2006/relationships/slideLayout" Target="../slideLayouts/slideLayout7.xml"/><Relationship Id="rId5" Type="http://schemas.openxmlformats.org/officeDocument/2006/relationships/tags" Target="../tags/tag169.xml"/><Relationship Id="rId4" Type="http://schemas.openxmlformats.org/officeDocument/2006/relationships/tags" Target="../tags/tag168.xml"/></Relationships>
</file>

<file path=ppt/slides/_rels/slide3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172.xml"/><Relationship Id="rId7" Type="http://schemas.openxmlformats.org/officeDocument/2006/relationships/notesSlide" Target="../notesSlides/notesSlide36.xml"/><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slideLayout" Target="../slideLayouts/slideLayout7.xml"/><Relationship Id="rId5" Type="http://schemas.openxmlformats.org/officeDocument/2006/relationships/tags" Target="../tags/tag174.xml"/><Relationship Id="rId4" Type="http://schemas.openxmlformats.org/officeDocument/2006/relationships/tags" Target="../tags/tag173.xml"/></Relationships>
</file>

<file path=ppt/slides/_rels/slide37.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tags" Target="../tags/tag177.xml"/><Relationship Id="rId7" Type="http://schemas.openxmlformats.org/officeDocument/2006/relationships/notesSlide" Target="../notesSlides/notesSlide37.xml"/><Relationship Id="rId2" Type="http://schemas.openxmlformats.org/officeDocument/2006/relationships/tags" Target="../tags/tag176.xml"/><Relationship Id="rId1" Type="http://schemas.openxmlformats.org/officeDocument/2006/relationships/tags" Target="../tags/tag175.xml"/><Relationship Id="rId6" Type="http://schemas.openxmlformats.org/officeDocument/2006/relationships/slideLayout" Target="../slideLayouts/slideLayout7.xml"/><Relationship Id="rId5" Type="http://schemas.openxmlformats.org/officeDocument/2006/relationships/tags" Target="../tags/tag179.xml"/><Relationship Id="rId4" Type="http://schemas.openxmlformats.org/officeDocument/2006/relationships/tags" Target="../tags/tag178.xml"/></Relationships>
</file>

<file path=ppt/slides/_rels/slide38.xml.rels><?xml version="1.0" encoding="UTF-8" standalone="yes"?>
<Relationships xmlns="http://schemas.openxmlformats.org/package/2006/relationships"><Relationship Id="rId3" Type="http://schemas.openxmlformats.org/officeDocument/2006/relationships/tags" Target="../tags/tag182.xml"/><Relationship Id="rId7" Type="http://schemas.openxmlformats.org/officeDocument/2006/relationships/image" Target="../media/image16.png"/><Relationship Id="rId2" Type="http://schemas.openxmlformats.org/officeDocument/2006/relationships/tags" Target="../tags/tag181.xml"/><Relationship Id="rId1" Type="http://schemas.openxmlformats.org/officeDocument/2006/relationships/tags" Target="../tags/tag180.xml"/><Relationship Id="rId6" Type="http://schemas.openxmlformats.org/officeDocument/2006/relationships/notesSlide" Target="../notesSlides/notesSlide38.xml"/><Relationship Id="rId5" Type="http://schemas.openxmlformats.org/officeDocument/2006/relationships/slideLayout" Target="../slideLayouts/slideLayout7.xml"/><Relationship Id="rId4" Type="http://schemas.openxmlformats.org/officeDocument/2006/relationships/tags" Target="../tags/tag183.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85.xml"/><Relationship Id="rId1" Type="http://schemas.openxmlformats.org/officeDocument/2006/relationships/tags" Target="../tags/tag184.xml"/><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tags" Target="../tags/tag22.xml"/><Relationship Id="rId7" Type="http://schemas.openxmlformats.org/officeDocument/2006/relationships/image" Target="../media/image2.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notesSlide" Target="../notesSlides/notesSlide4.xml"/><Relationship Id="rId5" Type="http://schemas.openxmlformats.org/officeDocument/2006/relationships/slideLayout" Target="../slideLayouts/slideLayout7.xml"/><Relationship Id="rId4" Type="http://schemas.openxmlformats.org/officeDocument/2006/relationships/tags" Target="../tags/tag23.xml"/></Relationships>
</file>

<file path=ppt/slides/_rels/slide5.xml.rels><?xml version="1.0" encoding="UTF-8" standalone="yes"?>
<Relationships xmlns="http://schemas.openxmlformats.org/package/2006/relationships"><Relationship Id="rId3" Type="http://schemas.openxmlformats.org/officeDocument/2006/relationships/tags" Target="../tags/tag26.xml"/><Relationship Id="rId7" Type="http://schemas.openxmlformats.org/officeDocument/2006/relationships/image" Target="../media/image3.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notesSlide" Target="../notesSlides/notesSlide5.xml"/><Relationship Id="rId5" Type="http://schemas.openxmlformats.org/officeDocument/2006/relationships/slideLayout" Target="../slideLayouts/slideLayout7.xml"/><Relationship Id="rId4" Type="http://schemas.openxmlformats.org/officeDocument/2006/relationships/tags" Target="../tags/tag27.xml"/></Relationships>
</file>

<file path=ppt/slides/_rels/slide6.xml.rels><?xml version="1.0" encoding="UTF-8" standalone="yes"?>
<Relationships xmlns="http://schemas.openxmlformats.org/package/2006/relationships"><Relationship Id="rId3" Type="http://schemas.openxmlformats.org/officeDocument/2006/relationships/tags" Target="../tags/tag30.xml"/><Relationship Id="rId7" Type="http://schemas.openxmlformats.org/officeDocument/2006/relationships/image" Target="../media/image4.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notesSlide" Target="../notesSlides/notesSlide6.xml"/><Relationship Id="rId5" Type="http://schemas.openxmlformats.org/officeDocument/2006/relationships/slideLayout" Target="../slideLayouts/slideLayout7.xml"/><Relationship Id="rId4" Type="http://schemas.openxmlformats.org/officeDocument/2006/relationships/tags" Target="../tags/tag31.xml"/></Relationships>
</file>

<file path=ppt/slides/_rels/slide7.xml.rels><?xml version="1.0" encoding="UTF-8" standalone="yes"?>
<Relationships xmlns="http://schemas.openxmlformats.org/package/2006/relationships"><Relationship Id="rId3" Type="http://schemas.openxmlformats.org/officeDocument/2006/relationships/tags" Target="../tags/tag34.xml"/><Relationship Id="rId7" Type="http://schemas.openxmlformats.org/officeDocument/2006/relationships/notesSlide" Target="../notesSlides/notesSlide7.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slideLayout" Target="../slideLayouts/slideLayout7.xml"/><Relationship Id="rId5" Type="http://schemas.openxmlformats.org/officeDocument/2006/relationships/tags" Target="../tags/tag36.xml"/><Relationship Id="rId4" Type="http://schemas.openxmlformats.org/officeDocument/2006/relationships/tags" Target="../tags/tag35.xml"/></Relationships>
</file>

<file path=ppt/slides/_rels/slide8.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image" Target="../media/image5.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notesSlide" Target="../notesSlides/notesSlide8.xml"/><Relationship Id="rId5" Type="http://schemas.openxmlformats.org/officeDocument/2006/relationships/slideLayout" Target="../slideLayouts/slideLayout7.xml"/><Relationship Id="rId4" Type="http://schemas.openxmlformats.org/officeDocument/2006/relationships/tags" Target="../tags/tag40.xml"/></Relationships>
</file>

<file path=ppt/slides/_rels/slide9.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notesSlide" Target="../notesSlides/notesSlide9.xml"/><Relationship Id="rId5" Type="http://schemas.openxmlformats.org/officeDocument/2006/relationships/slideLayout" Target="../slideLayouts/slideLayout3.xml"/><Relationship Id="rId4" Type="http://schemas.openxmlformats.org/officeDocument/2006/relationships/tags" Target="../tags/tag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custDataLst>
              <p:tags r:id="rId2"/>
            </p:custDataLst>
          </p:nvPr>
        </p:nvSpPr>
        <p:spPr/>
        <p:txBody>
          <a:bodyPr>
            <a:normAutofit/>
          </a:bodyPr>
          <a:lstStyle/>
          <a:p>
            <a:pPr marL="0" indent="0" algn="l">
              <a:lnSpc>
                <a:spcPct val="120000"/>
              </a:lnSpc>
              <a:spcBef>
                <a:spcPts val="0"/>
              </a:spcBef>
              <a:spcAft>
                <a:spcPts val="0"/>
              </a:spcAft>
              <a:buSzPct val="100000"/>
            </a:pPr>
            <a:r>
              <a:rPr lang="zh-CN" altLang="en-US" dirty="0"/>
              <a:t>计算机组成原理实验</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2519680" y="1829435"/>
            <a:ext cx="7153275" cy="3769360"/>
          </a:xfrm>
          <a:prstGeom prst="rect">
            <a:avLst/>
          </a:prstGeom>
        </p:spPr>
        <p:txBody>
          <a:bodyPr wrap="square">
            <a:normAutofit/>
          </a:bodyPr>
          <a:lstStyle/>
          <a:p>
            <a:pPr marL="285750" indent="-285750" algn="l" fontAlgn="base">
              <a:lnSpc>
                <a:spcPct val="130000"/>
              </a:lnSpc>
              <a:spcBef>
                <a:spcPct val="0"/>
              </a:spcBef>
              <a:spcAft>
                <a:spcPct val="0"/>
              </a:spcAft>
              <a:buFont typeface="Arial" panose="020B0604020202020204" pitchFamily="34" charset="0"/>
              <a:buChar char="•"/>
            </a:pPr>
            <a:r>
              <a:rPr lang="en-US" altLang="zh-CN">
                <a:solidFill>
                  <a:schemeClr val="tx1">
                    <a:lumMod val="75000"/>
                    <a:lumOff val="25000"/>
                  </a:schemeClr>
                </a:solidFill>
              </a:rPr>
              <a:t>Verilog HDL</a:t>
            </a:r>
            <a:r>
              <a:rPr lang="zh-CN" altLang="en-US">
                <a:solidFill>
                  <a:schemeClr val="tx1">
                    <a:lumMod val="75000"/>
                    <a:lumOff val="25000"/>
                  </a:schemeClr>
                </a:solidFill>
              </a:rPr>
              <a:t>是一种用于数字逻辑电路设计的硬件描述语言</a:t>
            </a:r>
          </a:p>
          <a:p>
            <a:pPr marL="285750" indent="-285750" algn="l" fontAlgn="base">
              <a:lnSpc>
                <a:spcPct val="130000"/>
              </a:lnSpc>
              <a:spcBef>
                <a:spcPct val="0"/>
              </a:spcBef>
              <a:spcAft>
                <a:spcPct val="0"/>
              </a:spcAft>
              <a:buFont typeface="Arial" panose="020B0604020202020204" pitchFamily="34" charset="0"/>
              <a:buChar char="•"/>
            </a:pPr>
            <a:endParaRPr lang="zh-CN" altLang="en-US">
              <a:solidFill>
                <a:schemeClr val="tx1">
                  <a:lumMod val="75000"/>
                  <a:lumOff val="25000"/>
                </a:schemeClr>
              </a:solidFill>
            </a:endParaRPr>
          </a:p>
          <a:p>
            <a:pPr marL="285750" indent="-285750" algn="l" fontAlgn="base">
              <a:lnSpc>
                <a:spcPct val="130000"/>
              </a:lnSpc>
              <a:spcBef>
                <a:spcPct val="0"/>
              </a:spcBef>
              <a:spcAft>
                <a:spcPct val="0"/>
              </a:spcAft>
              <a:buFont typeface="Arial" panose="020B0604020202020204" pitchFamily="34" charset="0"/>
              <a:buChar char="•"/>
            </a:pPr>
            <a:endParaRPr lang="zh-CN" altLang="en-US">
              <a:solidFill>
                <a:schemeClr val="tx1">
                  <a:lumMod val="75000"/>
                  <a:lumOff val="25000"/>
                </a:schemeClr>
              </a:solidFill>
            </a:endParaRPr>
          </a:p>
          <a:p>
            <a:pPr marL="285750" indent="-285750" algn="l" fontAlgn="base">
              <a:lnSpc>
                <a:spcPct val="130000"/>
              </a:lnSpc>
              <a:spcBef>
                <a:spcPct val="0"/>
              </a:spcBef>
              <a:spcAft>
                <a:spcPct val="0"/>
              </a:spcAft>
              <a:buFont typeface="Arial" panose="020B0604020202020204" pitchFamily="34" charset="0"/>
              <a:buChar char="•"/>
            </a:pPr>
            <a:endParaRPr lang="zh-CN" altLang="en-US">
              <a:solidFill>
                <a:schemeClr val="tx1">
                  <a:lumMod val="75000"/>
                  <a:lumOff val="25000"/>
                </a:schemeClr>
              </a:solidFill>
            </a:endParaRPr>
          </a:p>
          <a:p>
            <a:pPr marL="285750" indent="-285750" algn="l" fontAlgn="base">
              <a:lnSpc>
                <a:spcPct val="130000"/>
              </a:lnSpc>
              <a:spcBef>
                <a:spcPct val="0"/>
              </a:spcBef>
              <a:spcAft>
                <a:spcPct val="0"/>
              </a:spcAft>
              <a:buFont typeface="Arial" panose="020B0604020202020204" pitchFamily="34" charset="0"/>
              <a:buChar char="•"/>
            </a:pPr>
            <a:r>
              <a:rPr lang="zh-CN" altLang="en-US">
                <a:solidFill>
                  <a:schemeClr val="tx1">
                    <a:lumMod val="75000"/>
                    <a:lumOff val="25000"/>
                  </a:schemeClr>
                </a:solidFill>
              </a:rPr>
              <a:t>用</a:t>
            </a:r>
            <a:r>
              <a:rPr lang="en-US" altLang="zh-CN">
                <a:solidFill>
                  <a:schemeClr val="tx1">
                    <a:lumMod val="75000"/>
                    <a:lumOff val="25000"/>
                  </a:schemeClr>
                </a:solidFill>
              </a:rPr>
              <a:t>Verilog HDL</a:t>
            </a:r>
            <a:r>
              <a:rPr lang="zh-CN" altLang="en-US">
                <a:solidFill>
                  <a:schemeClr val="tx1">
                    <a:lumMod val="75000"/>
                    <a:lumOff val="25000"/>
                  </a:schemeClr>
                </a:solidFill>
              </a:rPr>
              <a:t>描述的电路设计就是该电路的</a:t>
            </a:r>
            <a:r>
              <a:rPr lang="en-US" altLang="zh-CN">
                <a:solidFill>
                  <a:schemeClr val="tx1">
                    <a:lumMod val="75000"/>
                    <a:lumOff val="25000"/>
                  </a:schemeClr>
                </a:solidFill>
              </a:rPr>
              <a:t>Verilog HDL</a:t>
            </a:r>
            <a:r>
              <a:rPr lang="zh-CN" altLang="en-US">
                <a:solidFill>
                  <a:schemeClr val="tx1">
                    <a:lumMod val="75000"/>
                    <a:lumOff val="25000"/>
                  </a:schemeClr>
                </a:solidFill>
              </a:rPr>
              <a:t>模型</a:t>
            </a:r>
          </a:p>
          <a:p>
            <a:pPr marL="285750" indent="-285750" algn="l" fontAlgn="base">
              <a:lnSpc>
                <a:spcPct val="130000"/>
              </a:lnSpc>
              <a:spcBef>
                <a:spcPct val="0"/>
              </a:spcBef>
              <a:spcAft>
                <a:spcPct val="0"/>
              </a:spcAft>
              <a:buFont typeface="Arial" panose="020B0604020202020204" pitchFamily="34" charset="0"/>
              <a:buChar char="•"/>
            </a:pPr>
            <a:endParaRPr lang="zh-CN" altLang="en-US">
              <a:solidFill>
                <a:schemeClr val="tx1">
                  <a:lumMod val="75000"/>
                  <a:lumOff val="25000"/>
                </a:schemeClr>
              </a:solidFill>
            </a:endParaRPr>
          </a:p>
          <a:p>
            <a:pPr marL="285750" indent="-285750" algn="l" fontAlgn="base">
              <a:lnSpc>
                <a:spcPct val="130000"/>
              </a:lnSpc>
              <a:spcBef>
                <a:spcPct val="0"/>
              </a:spcBef>
              <a:spcAft>
                <a:spcPct val="0"/>
              </a:spcAft>
              <a:buFont typeface="Arial" panose="020B0604020202020204" pitchFamily="34" charset="0"/>
              <a:buChar char="•"/>
            </a:pPr>
            <a:endParaRPr lang="zh-CN" altLang="en-US">
              <a:solidFill>
                <a:schemeClr val="tx1">
                  <a:lumMod val="75000"/>
                  <a:lumOff val="25000"/>
                </a:schemeClr>
              </a:solidFill>
            </a:endParaRPr>
          </a:p>
          <a:p>
            <a:pPr marL="285750" indent="-285750" algn="l" fontAlgn="base">
              <a:lnSpc>
                <a:spcPct val="130000"/>
              </a:lnSpc>
              <a:spcBef>
                <a:spcPct val="0"/>
              </a:spcBef>
              <a:spcAft>
                <a:spcPct val="0"/>
              </a:spcAft>
              <a:buFont typeface="Arial" panose="020B0604020202020204" pitchFamily="34" charset="0"/>
              <a:buChar char="•"/>
            </a:pPr>
            <a:endParaRPr lang="zh-CN" altLang="en-US">
              <a:solidFill>
                <a:schemeClr val="tx1">
                  <a:lumMod val="75000"/>
                  <a:lumOff val="25000"/>
                </a:schemeClr>
              </a:solidFill>
            </a:endParaRPr>
          </a:p>
          <a:p>
            <a:pPr marL="285750" indent="-285750" algn="l" fontAlgn="base">
              <a:lnSpc>
                <a:spcPct val="130000"/>
              </a:lnSpc>
              <a:spcBef>
                <a:spcPct val="0"/>
              </a:spcBef>
              <a:spcAft>
                <a:spcPct val="0"/>
              </a:spcAft>
              <a:buFont typeface="Arial" panose="020B0604020202020204" pitchFamily="34" charset="0"/>
              <a:buChar char="•"/>
            </a:pPr>
            <a:r>
              <a:rPr lang="zh-CN" altLang="en-US">
                <a:solidFill>
                  <a:srgbClr val="FF0000"/>
                </a:solidFill>
              </a:rPr>
              <a:t>注意</a:t>
            </a:r>
            <a:r>
              <a:rPr lang="en-US" altLang="zh-CN">
                <a:solidFill>
                  <a:srgbClr val="FF0000"/>
                </a:solidFill>
              </a:rPr>
              <a:t>Verilog HDL</a:t>
            </a:r>
            <a:r>
              <a:rPr lang="zh-CN" altLang="en-US">
                <a:solidFill>
                  <a:srgbClr val="FF0000"/>
                </a:solidFill>
              </a:rPr>
              <a:t>不是</a:t>
            </a:r>
            <a:r>
              <a:rPr lang="en-US" altLang="zh-CN">
                <a:solidFill>
                  <a:srgbClr val="FF0000"/>
                </a:solidFill>
              </a:rPr>
              <a:t>VHDL</a:t>
            </a:r>
          </a:p>
        </p:txBody>
      </p:sp>
      <p:sp>
        <p:nvSpPr>
          <p:cNvPr id="7" name="矩形 6"/>
          <p:cNvSpPr/>
          <p:nvPr>
            <p:custDataLst>
              <p:tags r:id="rId3"/>
            </p:custDataLst>
          </p:nvPr>
        </p:nvSpPr>
        <p:spPr>
          <a:xfrm>
            <a:off x="159024" y="141402"/>
            <a:ext cx="636104" cy="5033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Arial" panose="020B0604020202020204" pitchFamily="34" charset="0"/>
                <a:cs typeface="Arial" panose="020B0604020202020204" pitchFamily="34" charset="0"/>
              </a:rPr>
              <a:t>01</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8" name="矩形 7"/>
          <p:cNvSpPr/>
          <p:nvPr>
            <p:custDataLst>
              <p:tags r:id="rId4"/>
            </p:custDataLst>
          </p:nvPr>
        </p:nvSpPr>
        <p:spPr>
          <a:xfrm>
            <a:off x="795128" y="141402"/>
            <a:ext cx="2484785" cy="50335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custDataLst>
              <p:tags r:id="rId5"/>
            </p:custDataLst>
          </p:nvPr>
        </p:nvSpPr>
        <p:spPr>
          <a:xfrm>
            <a:off x="795128" y="223801"/>
            <a:ext cx="1848681" cy="337185"/>
          </a:xfrm>
          <a:prstGeom prst="rect">
            <a:avLst/>
          </a:prstGeom>
          <a:noFill/>
        </p:spPr>
        <p:txBody>
          <a:bodyPr wrap="square" rtlCol="0" anchor="ctr" anchorCtr="0">
            <a:noAutofit/>
          </a:bodyPr>
          <a:lstStyle/>
          <a:p>
            <a:r>
              <a:rPr lang="zh-CN" altLang="en-US" sz="2000"/>
              <a:t>什么是</a:t>
            </a:r>
            <a:r>
              <a:rPr lang="en-US" altLang="zh-CN" sz="2000"/>
              <a:t>Verilog</a:t>
            </a: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6866255" y="1282065"/>
            <a:ext cx="4213225" cy="3769360"/>
          </a:xfrm>
          <a:prstGeom prst="rect">
            <a:avLst/>
          </a:prstGeom>
        </p:spPr>
        <p:txBody>
          <a:bodyPr wrap="square">
            <a:normAutofit/>
          </a:bodyPr>
          <a:lstStyle/>
          <a:p>
            <a:pPr marL="285750" indent="-285750" algn="l" fontAlgn="base">
              <a:lnSpc>
                <a:spcPct val="130000"/>
              </a:lnSpc>
              <a:spcBef>
                <a:spcPct val="0"/>
              </a:spcBef>
              <a:spcAft>
                <a:spcPct val="0"/>
              </a:spcAft>
              <a:buFont typeface="Arial" panose="020B0604020202020204" pitchFamily="34" charset="0"/>
              <a:buChar char="•"/>
            </a:pPr>
            <a:r>
              <a:rPr lang="zh-CN" altLang="en-US">
                <a:solidFill>
                  <a:schemeClr val="tx1">
                    <a:lumMod val="75000"/>
                    <a:lumOff val="25000"/>
                  </a:schemeClr>
                </a:solidFill>
              </a:rPr>
              <a:t>模块名</a:t>
            </a:r>
          </a:p>
          <a:p>
            <a:pPr marL="285750" indent="-285750" algn="l" fontAlgn="base">
              <a:lnSpc>
                <a:spcPct val="130000"/>
              </a:lnSpc>
              <a:spcBef>
                <a:spcPct val="0"/>
              </a:spcBef>
              <a:spcAft>
                <a:spcPct val="0"/>
              </a:spcAft>
              <a:buFont typeface="Arial" panose="020B0604020202020204" pitchFamily="34" charset="0"/>
              <a:buChar char="•"/>
            </a:pPr>
            <a:endParaRPr lang="zh-CN" altLang="en-US">
              <a:solidFill>
                <a:schemeClr val="tx1">
                  <a:lumMod val="75000"/>
                  <a:lumOff val="25000"/>
                </a:schemeClr>
              </a:solidFill>
            </a:endParaRPr>
          </a:p>
          <a:p>
            <a:pPr marL="285750" indent="-285750" algn="l" fontAlgn="base">
              <a:lnSpc>
                <a:spcPct val="130000"/>
              </a:lnSpc>
              <a:spcBef>
                <a:spcPct val="0"/>
              </a:spcBef>
              <a:spcAft>
                <a:spcPct val="0"/>
              </a:spcAft>
              <a:buFont typeface="Arial" panose="020B0604020202020204" pitchFamily="34" charset="0"/>
              <a:buChar char="•"/>
            </a:pPr>
            <a:endParaRPr lang="zh-CN" altLang="en-US">
              <a:solidFill>
                <a:schemeClr val="tx1">
                  <a:lumMod val="75000"/>
                  <a:lumOff val="25000"/>
                </a:schemeClr>
              </a:solidFill>
            </a:endParaRPr>
          </a:p>
          <a:p>
            <a:pPr marL="285750" indent="-285750" algn="l" fontAlgn="base">
              <a:lnSpc>
                <a:spcPct val="130000"/>
              </a:lnSpc>
              <a:spcBef>
                <a:spcPct val="0"/>
              </a:spcBef>
              <a:spcAft>
                <a:spcPct val="0"/>
              </a:spcAft>
              <a:buFont typeface="Arial" panose="020B0604020202020204" pitchFamily="34" charset="0"/>
              <a:buChar char="•"/>
            </a:pPr>
            <a:endParaRPr lang="zh-CN" altLang="en-US">
              <a:solidFill>
                <a:schemeClr val="tx1">
                  <a:lumMod val="75000"/>
                  <a:lumOff val="25000"/>
                </a:schemeClr>
              </a:solidFill>
            </a:endParaRPr>
          </a:p>
          <a:p>
            <a:pPr marL="285750" indent="-285750" algn="l" fontAlgn="base">
              <a:lnSpc>
                <a:spcPct val="130000"/>
              </a:lnSpc>
              <a:spcBef>
                <a:spcPct val="0"/>
              </a:spcBef>
              <a:spcAft>
                <a:spcPct val="0"/>
              </a:spcAft>
              <a:buFont typeface="Arial" panose="020B0604020202020204" pitchFamily="34" charset="0"/>
              <a:buChar char="•"/>
            </a:pPr>
            <a:r>
              <a:rPr lang="zh-CN" altLang="en-US">
                <a:solidFill>
                  <a:schemeClr val="tx1">
                    <a:lumMod val="75000"/>
                    <a:lumOff val="25000"/>
                  </a:schemeClr>
                </a:solidFill>
              </a:rPr>
              <a:t>端口定义</a:t>
            </a:r>
          </a:p>
          <a:p>
            <a:pPr marL="285750" indent="-285750" algn="l" fontAlgn="base">
              <a:lnSpc>
                <a:spcPct val="130000"/>
              </a:lnSpc>
              <a:spcBef>
                <a:spcPct val="0"/>
              </a:spcBef>
              <a:spcAft>
                <a:spcPct val="0"/>
              </a:spcAft>
              <a:buFont typeface="Arial" panose="020B0604020202020204" pitchFamily="34" charset="0"/>
              <a:buChar char="•"/>
            </a:pPr>
            <a:endParaRPr lang="zh-CN" altLang="en-US">
              <a:solidFill>
                <a:schemeClr val="tx1">
                  <a:lumMod val="75000"/>
                  <a:lumOff val="25000"/>
                </a:schemeClr>
              </a:solidFill>
            </a:endParaRPr>
          </a:p>
          <a:p>
            <a:pPr marL="285750" indent="-285750" algn="l" fontAlgn="base">
              <a:lnSpc>
                <a:spcPct val="130000"/>
              </a:lnSpc>
              <a:spcBef>
                <a:spcPct val="0"/>
              </a:spcBef>
              <a:spcAft>
                <a:spcPct val="0"/>
              </a:spcAft>
              <a:buFont typeface="Arial" panose="020B0604020202020204" pitchFamily="34" charset="0"/>
              <a:buChar char="•"/>
            </a:pPr>
            <a:endParaRPr lang="zh-CN" altLang="en-US">
              <a:solidFill>
                <a:schemeClr val="tx1">
                  <a:lumMod val="75000"/>
                  <a:lumOff val="25000"/>
                </a:schemeClr>
              </a:solidFill>
            </a:endParaRPr>
          </a:p>
          <a:p>
            <a:pPr marL="285750" indent="-285750" algn="l" fontAlgn="base">
              <a:lnSpc>
                <a:spcPct val="130000"/>
              </a:lnSpc>
              <a:spcBef>
                <a:spcPct val="0"/>
              </a:spcBef>
              <a:spcAft>
                <a:spcPct val="0"/>
              </a:spcAft>
              <a:buFont typeface="Arial" panose="020B0604020202020204" pitchFamily="34" charset="0"/>
              <a:buChar char="•"/>
            </a:pPr>
            <a:endParaRPr lang="zh-CN" altLang="en-US">
              <a:solidFill>
                <a:schemeClr val="tx1">
                  <a:lumMod val="75000"/>
                  <a:lumOff val="25000"/>
                </a:schemeClr>
              </a:solidFill>
            </a:endParaRPr>
          </a:p>
          <a:p>
            <a:pPr marL="285750" indent="-285750" algn="l" fontAlgn="base">
              <a:lnSpc>
                <a:spcPct val="130000"/>
              </a:lnSpc>
              <a:spcBef>
                <a:spcPct val="0"/>
              </a:spcBef>
              <a:spcAft>
                <a:spcPct val="0"/>
              </a:spcAft>
              <a:buFont typeface="Arial" panose="020B0604020202020204" pitchFamily="34" charset="0"/>
              <a:buChar char="•"/>
            </a:pPr>
            <a:r>
              <a:rPr lang="zh-CN" altLang="en-US">
                <a:solidFill>
                  <a:schemeClr val="tx1">
                    <a:lumMod val="75000"/>
                    <a:lumOff val="25000"/>
                  </a:schemeClr>
                </a:solidFill>
              </a:rPr>
              <a:t>功能描述</a:t>
            </a:r>
          </a:p>
        </p:txBody>
      </p:sp>
      <p:sp>
        <p:nvSpPr>
          <p:cNvPr id="7" name="矩形 6"/>
          <p:cNvSpPr/>
          <p:nvPr>
            <p:custDataLst>
              <p:tags r:id="rId3"/>
            </p:custDataLst>
          </p:nvPr>
        </p:nvSpPr>
        <p:spPr>
          <a:xfrm>
            <a:off x="159024" y="141402"/>
            <a:ext cx="636104" cy="5033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Arial" panose="020B0604020202020204" pitchFamily="34" charset="0"/>
                <a:cs typeface="Arial" panose="020B0604020202020204" pitchFamily="34" charset="0"/>
              </a:rPr>
              <a:t>0</a:t>
            </a:r>
            <a:r>
              <a:rPr lang="en-US" sz="2000" dirty="0">
                <a:solidFill>
                  <a:schemeClr val="bg1"/>
                </a:solidFill>
                <a:latin typeface="Arial" panose="020B0604020202020204" pitchFamily="34" charset="0"/>
                <a:cs typeface="Arial" panose="020B0604020202020204" pitchFamily="34" charset="0"/>
              </a:rPr>
              <a:t>2</a:t>
            </a:r>
          </a:p>
        </p:txBody>
      </p:sp>
      <p:sp>
        <p:nvSpPr>
          <p:cNvPr id="8" name="矩形 7"/>
          <p:cNvSpPr/>
          <p:nvPr>
            <p:custDataLst>
              <p:tags r:id="rId4"/>
            </p:custDataLst>
          </p:nvPr>
        </p:nvSpPr>
        <p:spPr>
          <a:xfrm>
            <a:off x="795020" y="141605"/>
            <a:ext cx="2580005" cy="50355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custDataLst>
              <p:tags r:id="rId5"/>
            </p:custDataLst>
          </p:nvPr>
        </p:nvSpPr>
        <p:spPr>
          <a:xfrm>
            <a:off x="795020" y="223520"/>
            <a:ext cx="2580640" cy="337185"/>
          </a:xfrm>
          <a:prstGeom prst="rect">
            <a:avLst/>
          </a:prstGeom>
          <a:noFill/>
        </p:spPr>
        <p:txBody>
          <a:bodyPr wrap="square" rtlCol="0" anchor="ctr" anchorCtr="0">
            <a:noAutofit/>
          </a:bodyPr>
          <a:lstStyle/>
          <a:p>
            <a:r>
              <a:rPr lang="en-US" sz="2000"/>
              <a:t>Verilog HDL</a:t>
            </a:r>
            <a:r>
              <a:rPr lang="zh-CN" altLang="en-US" sz="2000"/>
              <a:t>基本结构</a:t>
            </a:r>
          </a:p>
        </p:txBody>
      </p:sp>
      <p:pic>
        <p:nvPicPr>
          <p:cNvPr id="3" name="图片 2" descr="Verilog"/>
          <p:cNvPicPr>
            <a:picLocks noChangeAspect="1"/>
          </p:cNvPicPr>
          <p:nvPr/>
        </p:nvPicPr>
        <p:blipFill>
          <a:blip r:embed="rId8"/>
          <a:stretch>
            <a:fillRect/>
          </a:stretch>
        </p:blipFill>
        <p:spPr>
          <a:xfrm>
            <a:off x="940435" y="1282065"/>
            <a:ext cx="5073015" cy="4537710"/>
          </a:xfrm>
          <a:prstGeom prst="rect">
            <a:avLst/>
          </a:prstGeom>
        </p:spPr>
      </p:pic>
      <p:pic>
        <p:nvPicPr>
          <p:cNvPr id="4" name="图片 3" descr="Verilog2"/>
          <p:cNvPicPr>
            <a:picLocks noChangeAspect="1"/>
          </p:cNvPicPr>
          <p:nvPr/>
        </p:nvPicPr>
        <p:blipFill>
          <a:blip r:embed="rId9"/>
          <a:stretch>
            <a:fillRect/>
          </a:stretch>
        </p:blipFill>
        <p:spPr>
          <a:xfrm>
            <a:off x="7305675" y="4894580"/>
            <a:ext cx="1958340" cy="1661160"/>
          </a:xfrm>
          <a:prstGeom prst="rect">
            <a:avLst/>
          </a:prstGeom>
        </p:spPr>
      </p:pic>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2381885" y="1485265"/>
            <a:ext cx="7153275" cy="4401185"/>
          </a:xfrm>
          <a:prstGeom prst="rect">
            <a:avLst/>
          </a:prstGeom>
        </p:spPr>
        <p:txBody>
          <a:bodyPr wrap="square">
            <a:normAutofit lnSpcReduction="10000"/>
          </a:bodyPr>
          <a:lstStyle/>
          <a:p>
            <a:pPr marL="457200" indent="-457200" algn="l" fontAlgn="base">
              <a:lnSpc>
                <a:spcPct val="130000"/>
              </a:lnSpc>
              <a:spcBef>
                <a:spcPct val="0"/>
              </a:spcBef>
              <a:spcAft>
                <a:spcPct val="0"/>
              </a:spcAft>
              <a:buFont typeface="+mj-ea"/>
              <a:buAutoNum type="circleNumDbPlain"/>
            </a:pPr>
            <a:r>
              <a:rPr lang="en-US" altLang="zh-CN" sz="2000">
                <a:solidFill>
                  <a:schemeClr val="tx1">
                    <a:lumMod val="75000"/>
                    <a:lumOff val="25000"/>
                  </a:schemeClr>
                </a:solidFill>
              </a:rPr>
              <a:t>线型：wire 端口默认状态（缺省）数据类型为线型，相当于一条线，不能存储数据。此 种数据类型只能用assign语句进行赋值，</a:t>
            </a:r>
            <a:r>
              <a:rPr lang="en-US" altLang="zh-CN" sz="2000">
                <a:solidFill>
                  <a:srgbClr val="FF0000"/>
                </a:solidFill>
              </a:rPr>
              <a:t>用来描述组合逻辑电路</a:t>
            </a:r>
            <a:r>
              <a:rPr lang="en-US" altLang="zh-CN" sz="2000">
                <a:solidFill>
                  <a:schemeClr val="tx1">
                    <a:lumMod val="75000"/>
                    <a:lumOff val="25000"/>
                  </a:schemeClr>
                </a:solidFill>
              </a:rPr>
              <a:t>。</a:t>
            </a:r>
          </a:p>
          <a:p>
            <a:pPr indent="0" algn="l" fontAlgn="base">
              <a:lnSpc>
                <a:spcPct val="130000"/>
              </a:lnSpc>
              <a:spcBef>
                <a:spcPct val="0"/>
              </a:spcBef>
              <a:spcAft>
                <a:spcPct val="0"/>
              </a:spcAft>
              <a:buFont typeface="+mj-ea"/>
              <a:buNone/>
            </a:pPr>
            <a:r>
              <a:rPr lang="en-US" altLang="zh-CN" sz="2000">
                <a:solidFill>
                  <a:schemeClr val="tx1">
                    <a:lumMod val="75000"/>
                    <a:lumOff val="25000"/>
                  </a:schemeClr>
                </a:solidFill>
              </a:rPr>
              <a:t>       wire </a:t>
            </a:r>
            <a:r>
              <a:rPr lang="en-US" altLang="zh-CN" sz="2000">
                <a:solidFill>
                  <a:srgbClr val="FF0000"/>
                </a:solidFill>
              </a:rPr>
              <a:t>[n-1:0]</a:t>
            </a:r>
            <a:r>
              <a:rPr lang="en-US" altLang="zh-CN" sz="2000">
                <a:solidFill>
                  <a:schemeClr val="tx1">
                    <a:lumMod val="75000"/>
                    <a:lumOff val="25000"/>
                  </a:schemeClr>
                </a:solidFill>
              </a:rPr>
              <a:t> a;</a:t>
            </a:r>
          </a:p>
          <a:p>
            <a:pPr marL="457200" indent="-457200" algn="l" fontAlgn="base">
              <a:lnSpc>
                <a:spcPct val="130000"/>
              </a:lnSpc>
              <a:spcBef>
                <a:spcPct val="0"/>
              </a:spcBef>
              <a:spcAft>
                <a:spcPct val="0"/>
              </a:spcAft>
              <a:buFont typeface="+mj-ea"/>
              <a:buAutoNum type="circleNumDbPlain"/>
            </a:pPr>
            <a:endParaRPr lang="en-US" altLang="zh-CN" sz="2000">
              <a:solidFill>
                <a:schemeClr val="tx1">
                  <a:lumMod val="75000"/>
                  <a:lumOff val="25000"/>
                </a:schemeClr>
              </a:solidFill>
            </a:endParaRPr>
          </a:p>
          <a:p>
            <a:pPr marL="457200" indent="-457200" algn="l" fontAlgn="base">
              <a:lnSpc>
                <a:spcPct val="130000"/>
              </a:lnSpc>
              <a:spcBef>
                <a:spcPct val="0"/>
              </a:spcBef>
              <a:spcAft>
                <a:spcPct val="0"/>
              </a:spcAft>
              <a:buFont typeface="+mj-ea"/>
              <a:buAutoNum type="circleNumDbPlain"/>
            </a:pPr>
            <a:r>
              <a:rPr lang="en-US" altLang="zh-CN" sz="2000">
                <a:solidFill>
                  <a:schemeClr val="tx1">
                    <a:lumMod val="75000"/>
                    <a:lumOff val="25000"/>
                  </a:schemeClr>
                </a:solidFill>
              </a:rPr>
              <a:t>寄存器型：reg 寄存器型数据可以综合成register，latch，甚至wire(当其只是中间变量的时 候)，可以用于组合逻辑或者时序逻辑，能存储数据。</a:t>
            </a:r>
            <a:r>
              <a:rPr lang="en-US" altLang="zh-CN" sz="2000">
                <a:solidFill>
                  <a:srgbClr val="FF0000"/>
                </a:solidFill>
              </a:rPr>
              <a:t>通常在always块语句中赋值</a:t>
            </a:r>
            <a:r>
              <a:rPr lang="en-US" altLang="zh-CN" sz="2000">
                <a:solidFill>
                  <a:schemeClr val="tx1">
                    <a:lumMod val="75000"/>
                    <a:lumOff val="25000"/>
                  </a:schemeClr>
                </a:solidFill>
              </a:rPr>
              <a:t>。</a:t>
            </a:r>
          </a:p>
          <a:p>
            <a:pPr indent="0" algn="l" fontAlgn="base">
              <a:lnSpc>
                <a:spcPct val="130000"/>
              </a:lnSpc>
              <a:spcBef>
                <a:spcPct val="0"/>
              </a:spcBef>
              <a:spcAft>
                <a:spcPct val="0"/>
              </a:spcAft>
              <a:buFont typeface="+mj-ea"/>
              <a:buNone/>
            </a:pPr>
            <a:r>
              <a:rPr lang="en-US" altLang="zh-CN" sz="2000">
                <a:solidFill>
                  <a:schemeClr val="tx1">
                    <a:lumMod val="75000"/>
                    <a:lumOff val="25000"/>
                  </a:schemeClr>
                </a:solidFill>
              </a:rPr>
              <a:t>      reg [n-1:0] b;</a:t>
            </a:r>
          </a:p>
          <a:p>
            <a:pPr marL="457200" indent="-457200" algn="l" fontAlgn="base">
              <a:lnSpc>
                <a:spcPct val="130000"/>
              </a:lnSpc>
              <a:spcBef>
                <a:spcPct val="0"/>
              </a:spcBef>
              <a:spcAft>
                <a:spcPct val="0"/>
              </a:spcAft>
              <a:buFont typeface="+mj-ea"/>
              <a:buAutoNum type="circleNumDbPlain"/>
            </a:pPr>
            <a:endParaRPr lang="en-US" altLang="zh-CN" sz="2000">
              <a:solidFill>
                <a:schemeClr val="tx1">
                  <a:lumMod val="75000"/>
                  <a:lumOff val="25000"/>
                </a:schemeClr>
              </a:solidFill>
            </a:endParaRPr>
          </a:p>
          <a:p>
            <a:pPr marL="457200" indent="-457200" algn="l" fontAlgn="base">
              <a:lnSpc>
                <a:spcPct val="130000"/>
              </a:lnSpc>
              <a:spcBef>
                <a:spcPct val="0"/>
              </a:spcBef>
              <a:spcAft>
                <a:spcPct val="0"/>
              </a:spcAft>
              <a:buFont typeface="+mj-ea"/>
              <a:buAutoNum type="circleNumDbPlain"/>
            </a:pPr>
            <a:r>
              <a:rPr lang="zh-CN" altLang="en-US" sz="2000">
                <a:solidFill>
                  <a:schemeClr val="tx1">
                    <a:lumMod val="75000"/>
                    <a:lumOff val="25000"/>
                  </a:schemeClr>
                </a:solidFill>
                <a:sym typeface="+mn-ea"/>
              </a:rPr>
              <a:t>常数</a:t>
            </a:r>
            <a:r>
              <a:rPr lang="en-US" altLang="zh-CN" sz="2000">
                <a:solidFill>
                  <a:schemeClr val="tx1">
                    <a:lumMod val="75000"/>
                    <a:lumOff val="25000"/>
                  </a:schemeClr>
                </a:solidFill>
                <a:sym typeface="+mn-ea"/>
              </a:rPr>
              <a:t>：</a:t>
            </a:r>
            <a:r>
              <a:rPr lang="zh-CN" altLang="en-US" sz="2000">
                <a:solidFill>
                  <a:schemeClr val="tx1">
                    <a:lumMod val="75000"/>
                    <a:lumOff val="25000"/>
                  </a:schemeClr>
                </a:solidFill>
                <a:sym typeface="+mn-ea"/>
              </a:rPr>
              <a:t>由</a:t>
            </a:r>
            <a:r>
              <a:rPr lang="en-US" altLang="zh-CN" sz="2000">
                <a:solidFill>
                  <a:schemeClr val="tx1">
                    <a:lumMod val="75000"/>
                    <a:lumOff val="25000"/>
                  </a:schemeClr>
                </a:solidFill>
                <a:sym typeface="+mn-ea"/>
              </a:rPr>
              <a:t>parameter</a:t>
            </a:r>
            <a:r>
              <a:rPr lang="zh-CN" altLang="en-US" sz="2000">
                <a:solidFill>
                  <a:schemeClr val="tx1">
                    <a:lumMod val="75000"/>
                    <a:lumOff val="25000"/>
                  </a:schemeClr>
                </a:solidFill>
                <a:sym typeface="+mn-ea"/>
              </a:rPr>
              <a:t>进行赋值，可进行模块间参数传送</a:t>
            </a:r>
            <a:endParaRPr lang="en-US" altLang="zh-CN" sz="2000">
              <a:solidFill>
                <a:schemeClr val="tx1">
                  <a:lumMod val="75000"/>
                  <a:lumOff val="25000"/>
                </a:schemeClr>
              </a:solidFill>
              <a:sym typeface="+mn-ea"/>
            </a:endParaRPr>
          </a:p>
          <a:p>
            <a:pPr marL="457200" indent="-457200" algn="l" fontAlgn="base">
              <a:lnSpc>
                <a:spcPct val="130000"/>
              </a:lnSpc>
              <a:spcBef>
                <a:spcPct val="0"/>
              </a:spcBef>
              <a:spcAft>
                <a:spcPct val="0"/>
              </a:spcAft>
              <a:buFont typeface="+mj-ea"/>
              <a:buAutoNum type="circleNumDbPlain"/>
            </a:pPr>
            <a:endParaRPr lang="en-US" altLang="zh-CN" sz="2000">
              <a:solidFill>
                <a:schemeClr val="tx1">
                  <a:lumMod val="75000"/>
                  <a:lumOff val="25000"/>
                </a:schemeClr>
              </a:solidFill>
              <a:sym typeface="+mn-ea"/>
            </a:endParaRPr>
          </a:p>
          <a:p>
            <a:pPr indent="0" algn="l" fontAlgn="base">
              <a:lnSpc>
                <a:spcPct val="130000"/>
              </a:lnSpc>
              <a:spcBef>
                <a:spcPct val="0"/>
              </a:spcBef>
              <a:spcAft>
                <a:spcPct val="0"/>
              </a:spcAft>
              <a:buFont typeface="+mj-ea"/>
              <a:buNone/>
            </a:pPr>
            <a:endParaRPr lang="en-US" altLang="zh-CN" sz="2000">
              <a:solidFill>
                <a:schemeClr val="tx1">
                  <a:lumMod val="75000"/>
                  <a:lumOff val="25000"/>
                </a:schemeClr>
              </a:solidFill>
            </a:endParaRPr>
          </a:p>
        </p:txBody>
      </p:sp>
      <p:sp>
        <p:nvSpPr>
          <p:cNvPr id="7" name="矩形 6"/>
          <p:cNvSpPr/>
          <p:nvPr>
            <p:custDataLst>
              <p:tags r:id="rId3"/>
            </p:custDataLst>
          </p:nvPr>
        </p:nvSpPr>
        <p:spPr>
          <a:xfrm>
            <a:off x="159024" y="141402"/>
            <a:ext cx="636104" cy="5033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Arial" panose="020B0604020202020204" pitchFamily="34" charset="0"/>
                <a:cs typeface="Arial" panose="020B0604020202020204" pitchFamily="34" charset="0"/>
              </a:rPr>
              <a:t>0</a:t>
            </a:r>
            <a:r>
              <a:rPr lang="en-US" sz="2000" dirty="0">
                <a:solidFill>
                  <a:schemeClr val="bg1"/>
                </a:solidFill>
                <a:latin typeface="Arial" panose="020B0604020202020204" pitchFamily="34" charset="0"/>
                <a:cs typeface="Arial" panose="020B0604020202020204" pitchFamily="34" charset="0"/>
              </a:rPr>
              <a:t>3</a:t>
            </a:r>
          </a:p>
        </p:txBody>
      </p:sp>
      <p:sp>
        <p:nvSpPr>
          <p:cNvPr id="8" name="矩形 7"/>
          <p:cNvSpPr/>
          <p:nvPr>
            <p:custDataLst>
              <p:tags r:id="rId4"/>
            </p:custDataLst>
          </p:nvPr>
        </p:nvSpPr>
        <p:spPr>
          <a:xfrm>
            <a:off x="795020" y="141605"/>
            <a:ext cx="2776855" cy="50355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custDataLst>
              <p:tags r:id="rId5"/>
            </p:custDataLst>
          </p:nvPr>
        </p:nvSpPr>
        <p:spPr>
          <a:xfrm>
            <a:off x="922020" y="224790"/>
            <a:ext cx="2756535" cy="337185"/>
          </a:xfrm>
          <a:prstGeom prst="rect">
            <a:avLst/>
          </a:prstGeom>
          <a:noFill/>
        </p:spPr>
        <p:txBody>
          <a:bodyPr wrap="square" rtlCol="0" anchor="ctr" anchorCtr="0">
            <a:noAutofit/>
          </a:bodyPr>
          <a:lstStyle/>
          <a:p>
            <a:r>
              <a:rPr lang="en-US" sz="2000"/>
              <a:t>Verilog</a:t>
            </a:r>
            <a:r>
              <a:rPr lang="zh-CN" altLang="en-US" sz="2000"/>
              <a:t>常用数据类型</a:t>
            </a: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2372995" y="1116330"/>
            <a:ext cx="7153275" cy="5624830"/>
          </a:xfrm>
          <a:prstGeom prst="rect">
            <a:avLst/>
          </a:prstGeom>
        </p:spPr>
        <p:txBody>
          <a:bodyPr wrap="square">
            <a:normAutofit/>
          </a:bodyPr>
          <a:lstStyle/>
          <a:p>
            <a:pPr marL="285750" indent="-285750" algn="l" fontAlgn="base">
              <a:lnSpc>
                <a:spcPct val="130000"/>
              </a:lnSpc>
              <a:spcBef>
                <a:spcPct val="0"/>
              </a:spcBef>
              <a:spcAft>
                <a:spcPct val="0"/>
              </a:spcAft>
              <a:buFont typeface="Arial" panose="020B0604020202020204" pitchFamily="34" charset="0"/>
              <a:buChar char="•"/>
            </a:pPr>
            <a:r>
              <a:rPr lang="en-US" sz="2000">
                <a:solidFill>
                  <a:schemeClr val="tx1">
                    <a:lumMod val="75000"/>
                    <a:lumOff val="25000"/>
                  </a:schemeClr>
                </a:solidFill>
              </a:rPr>
              <a:t>assign</a:t>
            </a:r>
            <a:r>
              <a:rPr lang="zh-CN" altLang="en-US" sz="2000">
                <a:solidFill>
                  <a:schemeClr val="tx1">
                    <a:lumMod val="75000"/>
                    <a:lumOff val="25000"/>
                  </a:schemeClr>
                </a:solidFill>
              </a:rPr>
              <a:t>语句赋值：</a:t>
            </a:r>
          </a:p>
          <a:p>
            <a:pPr indent="0" algn="l" fontAlgn="base">
              <a:lnSpc>
                <a:spcPct val="130000"/>
              </a:lnSpc>
              <a:spcBef>
                <a:spcPct val="0"/>
              </a:spcBef>
              <a:spcAft>
                <a:spcPct val="0"/>
              </a:spcAft>
              <a:buFont typeface="Arial" panose="020B0604020202020204" pitchFamily="34" charset="0"/>
              <a:buNone/>
            </a:pPr>
            <a:r>
              <a:rPr lang="zh-CN" altLang="en-US" sz="2000">
                <a:solidFill>
                  <a:schemeClr val="tx1">
                    <a:lumMod val="75000"/>
                    <a:lumOff val="25000"/>
                  </a:schemeClr>
                </a:solidFill>
              </a:rPr>
              <a:t>    如：assign c = a&amp;b； </a:t>
            </a:r>
          </a:p>
          <a:p>
            <a:pPr indent="0" algn="l" fontAlgn="base">
              <a:lnSpc>
                <a:spcPct val="130000"/>
              </a:lnSpc>
              <a:spcBef>
                <a:spcPct val="0"/>
              </a:spcBef>
              <a:spcAft>
                <a:spcPct val="0"/>
              </a:spcAft>
              <a:buFont typeface="Arial" panose="020B0604020202020204" pitchFamily="34" charset="0"/>
              <a:buNone/>
            </a:pPr>
            <a:r>
              <a:rPr lang="zh-CN" altLang="en-US" sz="2000">
                <a:solidFill>
                  <a:schemeClr val="tx1">
                    <a:lumMod val="75000"/>
                    <a:lumOff val="25000"/>
                  </a:schemeClr>
                </a:solidFill>
              </a:rPr>
              <a:t>    这种方法很简单，只需要写一个assign，后面再加一个方程式即可，例子描述了 一个组合逻辑与</a:t>
            </a:r>
          </a:p>
          <a:p>
            <a:pPr indent="0" algn="l" fontAlgn="base">
              <a:lnSpc>
                <a:spcPct val="130000"/>
              </a:lnSpc>
              <a:spcBef>
                <a:spcPct val="0"/>
              </a:spcBef>
              <a:spcAft>
                <a:spcPct val="0"/>
              </a:spcAft>
              <a:buFont typeface="Arial" panose="020B0604020202020204" pitchFamily="34" charset="0"/>
              <a:buNone/>
            </a:pPr>
            <a:r>
              <a:rPr lang="zh-CN" altLang="en-US" sz="2000">
                <a:solidFill>
                  <a:srgbClr val="FF0000"/>
                </a:solidFill>
                <a:sym typeface="+mn-ea"/>
              </a:rPr>
              <a:t>注意</a:t>
            </a:r>
            <a:r>
              <a:rPr lang="en-US" altLang="zh-CN" sz="2000">
                <a:solidFill>
                  <a:srgbClr val="FF0000"/>
                </a:solidFill>
                <a:sym typeface="+mn-ea"/>
              </a:rPr>
              <a:t>assign</a:t>
            </a:r>
            <a:r>
              <a:rPr lang="zh-CN" altLang="en-US" sz="2000">
                <a:solidFill>
                  <a:srgbClr val="FF0000"/>
                </a:solidFill>
                <a:sym typeface="+mn-ea"/>
              </a:rPr>
              <a:t>语句被赋值对象一定是</a:t>
            </a:r>
            <a:r>
              <a:rPr lang="en-US" altLang="zh-CN" sz="2000">
                <a:solidFill>
                  <a:srgbClr val="FF0000"/>
                </a:solidFill>
                <a:sym typeface="+mn-ea"/>
              </a:rPr>
              <a:t>wire</a:t>
            </a:r>
            <a:r>
              <a:rPr lang="zh-CN" altLang="en-US" sz="2000">
                <a:solidFill>
                  <a:srgbClr val="FF0000"/>
                </a:solidFill>
                <a:sym typeface="+mn-ea"/>
              </a:rPr>
              <a:t>型</a:t>
            </a:r>
            <a:endParaRPr lang="zh-CN" altLang="en-US" sz="2000">
              <a:solidFill>
                <a:schemeClr val="tx1">
                  <a:lumMod val="75000"/>
                  <a:lumOff val="25000"/>
                </a:schemeClr>
              </a:solidFill>
            </a:endParaRPr>
          </a:p>
          <a:p>
            <a:pPr indent="0" algn="l" fontAlgn="base">
              <a:lnSpc>
                <a:spcPct val="130000"/>
              </a:lnSpc>
              <a:spcBef>
                <a:spcPct val="0"/>
              </a:spcBef>
              <a:spcAft>
                <a:spcPct val="0"/>
              </a:spcAft>
              <a:buFont typeface="Arial" panose="020B0604020202020204" pitchFamily="34" charset="0"/>
              <a:buNone/>
            </a:pPr>
            <a:endParaRPr lang="zh-CN" altLang="en-US" sz="2000">
              <a:solidFill>
                <a:schemeClr val="tx1">
                  <a:lumMod val="75000"/>
                  <a:lumOff val="25000"/>
                </a:schemeClr>
              </a:solidFill>
            </a:endParaRPr>
          </a:p>
          <a:p>
            <a:pPr indent="0" algn="l" fontAlgn="base">
              <a:lnSpc>
                <a:spcPct val="130000"/>
              </a:lnSpc>
              <a:spcBef>
                <a:spcPct val="0"/>
              </a:spcBef>
              <a:spcAft>
                <a:spcPct val="0"/>
              </a:spcAft>
              <a:buFont typeface="Arial" panose="020B0604020202020204" pitchFamily="34" charset="0"/>
              <a:buNone/>
            </a:pPr>
            <a:endParaRPr lang="zh-CN" altLang="en-US" sz="2000">
              <a:solidFill>
                <a:schemeClr val="tx1">
                  <a:lumMod val="75000"/>
                  <a:lumOff val="25000"/>
                </a:schemeClr>
              </a:solidFill>
            </a:endParaRPr>
          </a:p>
          <a:p>
            <a:pPr marL="342900" indent="-342900" algn="l" fontAlgn="base">
              <a:lnSpc>
                <a:spcPct val="130000"/>
              </a:lnSpc>
              <a:spcBef>
                <a:spcPct val="0"/>
              </a:spcBef>
              <a:spcAft>
                <a:spcPct val="0"/>
              </a:spcAft>
              <a:buFont typeface="Arial" panose="020B0604020202020204" pitchFamily="34" charset="0"/>
              <a:buChar char="•"/>
            </a:pPr>
            <a:r>
              <a:rPr lang="zh-CN" altLang="en-US" sz="2000">
                <a:solidFill>
                  <a:schemeClr val="tx1">
                    <a:lumMod val="75000"/>
                    <a:lumOff val="25000"/>
                  </a:schemeClr>
                </a:solidFill>
              </a:rPr>
              <a:t>always块赋值 如：</a:t>
            </a:r>
          </a:p>
          <a:p>
            <a:pPr indent="0" algn="l" fontAlgn="base">
              <a:lnSpc>
                <a:spcPct val="130000"/>
              </a:lnSpc>
              <a:spcBef>
                <a:spcPct val="0"/>
              </a:spcBef>
              <a:spcAft>
                <a:spcPct val="0"/>
              </a:spcAft>
              <a:buFont typeface="Arial" panose="020B0604020202020204" pitchFamily="34" charset="0"/>
              <a:buNone/>
            </a:pPr>
            <a:r>
              <a:rPr lang="zh-CN" altLang="en-US" sz="2000">
                <a:solidFill>
                  <a:schemeClr val="tx1">
                    <a:lumMod val="75000"/>
                    <a:lumOff val="25000"/>
                  </a:schemeClr>
                </a:solidFill>
              </a:rPr>
              <a:t>     always@（posedge clk）      </a:t>
            </a:r>
          </a:p>
          <a:p>
            <a:pPr indent="0" algn="l" fontAlgn="base">
              <a:lnSpc>
                <a:spcPct val="130000"/>
              </a:lnSpc>
              <a:spcBef>
                <a:spcPct val="0"/>
              </a:spcBef>
              <a:spcAft>
                <a:spcPct val="0"/>
              </a:spcAft>
              <a:buFont typeface="Arial" panose="020B0604020202020204" pitchFamily="34" charset="0"/>
              <a:buNone/>
            </a:pPr>
            <a:r>
              <a:rPr lang="zh-CN" altLang="en-US" sz="2000">
                <a:solidFill>
                  <a:schemeClr val="tx1">
                    <a:lumMod val="75000"/>
                    <a:lumOff val="25000"/>
                  </a:schemeClr>
                </a:solidFill>
              </a:rPr>
              <a:t> </a:t>
            </a:r>
            <a:r>
              <a:rPr lang="en-US" altLang="zh-CN" sz="2000">
                <a:solidFill>
                  <a:schemeClr val="tx1">
                    <a:lumMod val="75000"/>
                    <a:lumOff val="25000"/>
                  </a:schemeClr>
                </a:solidFill>
              </a:rPr>
              <a:t>	</a:t>
            </a:r>
            <a:r>
              <a:rPr lang="zh-CN" altLang="en-US" sz="2000">
                <a:solidFill>
                  <a:schemeClr val="tx1">
                    <a:lumMod val="75000"/>
                    <a:lumOff val="25000"/>
                  </a:schemeClr>
                </a:solidFill>
              </a:rPr>
              <a:t>c &lt;= a&amp;b； </a:t>
            </a:r>
          </a:p>
          <a:p>
            <a:pPr indent="0" algn="l" fontAlgn="base">
              <a:lnSpc>
                <a:spcPct val="130000"/>
              </a:lnSpc>
              <a:spcBef>
                <a:spcPct val="0"/>
              </a:spcBef>
              <a:spcAft>
                <a:spcPct val="0"/>
              </a:spcAft>
              <a:buFont typeface="Arial" panose="020B0604020202020204" pitchFamily="34" charset="0"/>
              <a:buNone/>
            </a:pPr>
            <a:r>
              <a:rPr lang="zh-CN" altLang="en-US" sz="2000">
                <a:solidFill>
                  <a:schemeClr val="tx1">
                    <a:lumMod val="75000"/>
                    <a:lumOff val="25000"/>
                  </a:schemeClr>
                </a:solidFill>
              </a:rPr>
              <a:t>     同样描述了一个与门，但此电路为时序逻辑电路，在always块中被赋值的变量要 求数据类型为reg型</a:t>
            </a:r>
          </a:p>
          <a:p>
            <a:pPr marL="0" lvl="1" indent="0" algn="l" fontAlgn="base">
              <a:lnSpc>
                <a:spcPct val="130000"/>
              </a:lnSpc>
              <a:spcBef>
                <a:spcPct val="0"/>
              </a:spcBef>
              <a:spcAft>
                <a:spcPct val="0"/>
              </a:spcAft>
              <a:buFont typeface="Arial" panose="020B0604020202020204" pitchFamily="34" charset="0"/>
              <a:buNone/>
            </a:pPr>
            <a:r>
              <a:rPr lang="zh-CN" altLang="en-US" sz="2000">
                <a:solidFill>
                  <a:srgbClr val="FF0000"/>
                </a:solidFill>
                <a:sym typeface="+mn-ea"/>
              </a:rPr>
              <a:t>注意</a:t>
            </a:r>
            <a:r>
              <a:rPr lang="en-US" altLang="zh-CN" sz="2000">
                <a:solidFill>
                  <a:srgbClr val="FF0000"/>
                </a:solidFill>
                <a:sym typeface="+mn-ea"/>
              </a:rPr>
              <a:t>always</a:t>
            </a:r>
            <a:r>
              <a:rPr lang="zh-CN" altLang="en-US" sz="2000">
                <a:solidFill>
                  <a:srgbClr val="FF0000"/>
                </a:solidFill>
                <a:sym typeface="+mn-ea"/>
              </a:rPr>
              <a:t>语句被赋值对象一定是</a:t>
            </a:r>
            <a:r>
              <a:rPr lang="en-US" altLang="zh-CN" sz="2000">
                <a:solidFill>
                  <a:srgbClr val="FF0000"/>
                </a:solidFill>
                <a:sym typeface="+mn-ea"/>
              </a:rPr>
              <a:t>reg</a:t>
            </a:r>
            <a:r>
              <a:rPr lang="zh-CN" altLang="en-US" sz="2000">
                <a:solidFill>
                  <a:srgbClr val="FF0000"/>
                </a:solidFill>
                <a:sym typeface="+mn-ea"/>
              </a:rPr>
              <a:t>型</a:t>
            </a:r>
            <a:endParaRPr lang="zh-CN" altLang="en-US" sz="2000">
              <a:solidFill>
                <a:srgbClr val="FF0000"/>
              </a:solidFill>
            </a:endParaRPr>
          </a:p>
          <a:p>
            <a:pPr indent="0" algn="l" fontAlgn="base">
              <a:lnSpc>
                <a:spcPct val="130000"/>
              </a:lnSpc>
              <a:spcBef>
                <a:spcPct val="0"/>
              </a:spcBef>
              <a:spcAft>
                <a:spcPct val="0"/>
              </a:spcAft>
              <a:buFont typeface="Arial" panose="020B0604020202020204" pitchFamily="34" charset="0"/>
              <a:buNone/>
            </a:pPr>
            <a:endParaRPr lang="zh-CN" altLang="en-US" sz="2000">
              <a:solidFill>
                <a:schemeClr val="tx1">
                  <a:lumMod val="75000"/>
                  <a:lumOff val="25000"/>
                </a:schemeClr>
              </a:solidFill>
            </a:endParaRPr>
          </a:p>
        </p:txBody>
      </p:sp>
      <p:sp>
        <p:nvSpPr>
          <p:cNvPr id="7" name="矩形 6"/>
          <p:cNvSpPr/>
          <p:nvPr>
            <p:custDataLst>
              <p:tags r:id="rId3"/>
            </p:custDataLst>
          </p:nvPr>
        </p:nvSpPr>
        <p:spPr>
          <a:xfrm>
            <a:off x="159024" y="141402"/>
            <a:ext cx="636104" cy="5033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Arial" panose="020B0604020202020204" pitchFamily="34" charset="0"/>
                <a:cs typeface="Arial" panose="020B0604020202020204" pitchFamily="34" charset="0"/>
              </a:rPr>
              <a:t>0</a:t>
            </a:r>
            <a:r>
              <a:rPr lang="en-US" sz="2000" dirty="0">
                <a:solidFill>
                  <a:schemeClr val="bg1"/>
                </a:solidFill>
                <a:latin typeface="Arial" panose="020B0604020202020204" pitchFamily="34" charset="0"/>
                <a:cs typeface="Arial" panose="020B0604020202020204" pitchFamily="34" charset="0"/>
              </a:rPr>
              <a:t>4</a:t>
            </a:r>
          </a:p>
        </p:txBody>
      </p:sp>
      <p:sp>
        <p:nvSpPr>
          <p:cNvPr id="8" name="矩形 7"/>
          <p:cNvSpPr/>
          <p:nvPr>
            <p:custDataLst>
              <p:tags r:id="rId4"/>
            </p:custDataLst>
          </p:nvPr>
        </p:nvSpPr>
        <p:spPr>
          <a:xfrm>
            <a:off x="795020" y="141605"/>
            <a:ext cx="2776855" cy="50355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custDataLst>
              <p:tags r:id="rId5"/>
            </p:custDataLst>
          </p:nvPr>
        </p:nvSpPr>
        <p:spPr>
          <a:xfrm>
            <a:off x="922020" y="224790"/>
            <a:ext cx="2756535" cy="337185"/>
          </a:xfrm>
          <a:prstGeom prst="rect">
            <a:avLst/>
          </a:prstGeom>
          <a:noFill/>
        </p:spPr>
        <p:txBody>
          <a:bodyPr wrap="square" rtlCol="0" anchor="ctr" anchorCtr="0">
            <a:noAutofit/>
          </a:bodyPr>
          <a:lstStyle/>
          <a:p>
            <a:r>
              <a:rPr lang="en-US" sz="2000"/>
              <a:t>Verilog</a:t>
            </a:r>
            <a:r>
              <a:rPr lang="zh-CN" altLang="en-US" sz="2000"/>
              <a:t>赋值方式</a:t>
            </a: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2372995" y="1116330"/>
            <a:ext cx="7153275" cy="5624830"/>
          </a:xfrm>
          <a:prstGeom prst="rect">
            <a:avLst/>
          </a:prstGeom>
        </p:spPr>
        <p:txBody>
          <a:bodyPr wrap="square">
            <a:normAutofit/>
          </a:bodyPr>
          <a:lstStyle/>
          <a:p>
            <a:pPr marL="285750" indent="-285750" algn="l" fontAlgn="base">
              <a:lnSpc>
                <a:spcPct val="130000"/>
              </a:lnSpc>
              <a:spcBef>
                <a:spcPct val="0"/>
              </a:spcBef>
              <a:spcAft>
                <a:spcPct val="0"/>
              </a:spcAft>
              <a:buFont typeface="Arial" panose="020B0604020202020204" pitchFamily="34" charset="0"/>
              <a:buChar char="•"/>
            </a:pPr>
            <a:r>
              <a:rPr lang="zh-CN" altLang="en-US" sz="2000">
                <a:solidFill>
                  <a:schemeClr val="tx1">
                    <a:lumMod val="75000"/>
                    <a:lumOff val="25000"/>
                  </a:schemeClr>
                </a:solidFill>
              </a:rPr>
              <a:t>阻塞赋值：</a:t>
            </a:r>
            <a:r>
              <a:rPr lang="zh-CN" altLang="en-US" sz="2000">
                <a:solidFill>
                  <a:srgbClr val="FF0000"/>
                </a:solidFill>
              </a:rPr>
              <a:t>组合逻辑</a:t>
            </a:r>
            <a:r>
              <a:rPr lang="zh-CN" altLang="en-US" sz="2000">
                <a:solidFill>
                  <a:schemeClr val="tx1">
                    <a:lumMod val="75000"/>
                    <a:lumOff val="25000"/>
                  </a:schemeClr>
                </a:solidFill>
              </a:rPr>
              <a:t>使用该赋值方式如</a:t>
            </a:r>
          </a:p>
          <a:p>
            <a:pPr indent="0" algn="l" fontAlgn="base">
              <a:lnSpc>
                <a:spcPct val="130000"/>
              </a:lnSpc>
              <a:spcBef>
                <a:spcPct val="0"/>
              </a:spcBef>
              <a:spcAft>
                <a:spcPct val="0"/>
              </a:spcAft>
              <a:buFont typeface="Arial" panose="020B0604020202020204" pitchFamily="34" charset="0"/>
              <a:buNone/>
            </a:pPr>
            <a:r>
              <a:rPr lang="en-US" altLang="zh-CN" sz="2000">
                <a:solidFill>
                  <a:schemeClr val="tx1">
                    <a:lumMod val="75000"/>
                    <a:lumOff val="25000"/>
                  </a:schemeClr>
                </a:solidFill>
              </a:rPr>
              <a:t>	assign c </a:t>
            </a:r>
            <a:r>
              <a:rPr lang="en-US" altLang="zh-CN" sz="2000">
                <a:solidFill>
                  <a:srgbClr val="FF0000"/>
                </a:solidFill>
              </a:rPr>
              <a:t>=</a:t>
            </a:r>
            <a:r>
              <a:rPr lang="en-US" altLang="zh-CN" sz="2000">
                <a:solidFill>
                  <a:schemeClr val="tx1">
                    <a:lumMod val="75000"/>
                    <a:lumOff val="25000"/>
                  </a:schemeClr>
                </a:solidFill>
              </a:rPr>
              <a:t> a + b;</a:t>
            </a:r>
          </a:p>
          <a:p>
            <a:pPr marL="285750" indent="-285750" algn="l" fontAlgn="base">
              <a:lnSpc>
                <a:spcPct val="130000"/>
              </a:lnSpc>
              <a:spcBef>
                <a:spcPct val="0"/>
              </a:spcBef>
              <a:spcAft>
                <a:spcPct val="0"/>
              </a:spcAft>
              <a:buFont typeface="Arial" panose="020B0604020202020204" pitchFamily="34" charset="0"/>
              <a:buChar char="•"/>
            </a:pPr>
            <a:endParaRPr lang="en-US" altLang="zh-CN" sz="2000">
              <a:solidFill>
                <a:schemeClr val="tx1">
                  <a:lumMod val="75000"/>
                  <a:lumOff val="25000"/>
                </a:schemeClr>
              </a:solidFill>
            </a:endParaRPr>
          </a:p>
          <a:p>
            <a:pPr marL="285750" indent="-285750" algn="l" fontAlgn="base">
              <a:lnSpc>
                <a:spcPct val="130000"/>
              </a:lnSpc>
              <a:spcBef>
                <a:spcPct val="0"/>
              </a:spcBef>
              <a:spcAft>
                <a:spcPct val="0"/>
              </a:spcAft>
              <a:buFont typeface="Arial" panose="020B0604020202020204" pitchFamily="34" charset="0"/>
              <a:buChar char="•"/>
            </a:pPr>
            <a:endParaRPr lang="en-US" altLang="zh-CN" sz="2000">
              <a:solidFill>
                <a:schemeClr val="tx1">
                  <a:lumMod val="75000"/>
                  <a:lumOff val="25000"/>
                </a:schemeClr>
              </a:solidFill>
            </a:endParaRPr>
          </a:p>
          <a:p>
            <a:pPr marL="285750" indent="-285750" algn="l" fontAlgn="base">
              <a:lnSpc>
                <a:spcPct val="130000"/>
              </a:lnSpc>
              <a:spcBef>
                <a:spcPct val="0"/>
              </a:spcBef>
              <a:spcAft>
                <a:spcPct val="0"/>
              </a:spcAft>
              <a:buFont typeface="Arial" panose="020B0604020202020204" pitchFamily="34" charset="0"/>
              <a:buChar char="•"/>
            </a:pPr>
            <a:endParaRPr lang="en-US" altLang="zh-CN" sz="2000">
              <a:solidFill>
                <a:schemeClr val="tx1">
                  <a:lumMod val="75000"/>
                  <a:lumOff val="25000"/>
                </a:schemeClr>
              </a:solidFill>
            </a:endParaRPr>
          </a:p>
          <a:p>
            <a:pPr marL="285750" indent="-285750" algn="l" fontAlgn="base">
              <a:lnSpc>
                <a:spcPct val="130000"/>
              </a:lnSpc>
              <a:spcBef>
                <a:spcPct val="0"/>
              </a:spcBef>
              <a:spcAft>
                <a:spcPct val="0"/>
              </a:spcAft>
              <a:buFont typeface="Arial" panose="020B0604020202020204" pitchFamily="34" charset="0"/>
              <a:buChar char="•"/>
            </a:pPr>
            <a:r>
              <a:rPr lang="zh-CN" altLang="en-US" sz="2000">
                <a:solidFill>
                  <a:schemeClr val="tx1">
                    <a:lumMod val="75000"/>
                    <a:lumOff val="25000"/>
                  </a:schemeClr>
                </a:solidFill>
              </a:rPr>
              <a:t>非阻塞赋值：</a:t>
            </a:r>
            <a:r>
              <a:rPr lang="zh-CN" altLang="en-US" sz="2000">
                <a:solidFill>
                  <a:srgbClr val="FF0000"/>
                </a:solidFill>
              </a:rPr>
              <a:t>时序逻辑</a:t>
            </a:r>
            <a:r>
              <a:rPr lang="zh-CN" altLang="en-US" sz="2000">
                <a:solidFill>
                  <a:schemeClr val="tx1">
                    <a:lumMod val="75000"/>
                    <a:lumOff val="25000"/>
                  </a:schemeClr>
                </a:solidFill>
              </a:rPr>
              <a:t>使用该赋值方式如</a:t>
            </a:r>
          </a:p>
          <a:p>
            <a:pPr lvl="1" indent="0" algn="l" fontAlgn="base">
              <a:lnSpc>
                <a:spcPct val="130000"/>
              </a:lnSpc>
              <a:spcBef>
                <a:spcPct val="0"/>
              </a:spcBef>
              <a:spcAft>
                <a:spcPct val="0"/>
              </a:spcAft>
              <a:buFont typeface="Arial" panose="020B0604020202020204" pitchFamily="34" charset="0"/>
              <a:buNone/>
            </a:pPr>
            <a:r>
              <a:rPr lang="en-US" altLang="zh-CN" sz="2000">
                <a:solidFill>
                  <a:schemeClr val="tx1">
                    <a:lumMod val="75000"/>
                    <a:lumOff val="25000"/>
                  </a:schemeClr>
                </a:solidFill>
              </a:rPr>
              <a:t>	always @(posedge clk) //</a:t>
            </a:r>
            <a:r>
              <a:rPr lang="zh-CN" altLang="en-US" sz="2000">
                <a:solidFill>
                  <a:schemeClr val="tx1">
                    <a:lumMod val="75000"/>
                    <a:lumOff val="25000"/>
                  </a:schemeClr>
                </a:solidFill>
              </a:rPr>
              <a:t>时钟上升沿</a:t>
            </a:r>
          </a:p>
          <a:p>
            <a:pPr lvl="1" indent="0" algn="l" fontAlgn="base">
              <a:lnSpc>
                <a:spcPct val="130000"/>
              </a:lnSpc>
              <a:spcBef>
                <a:spcPct val="0"/>
              </a:spcBef>
              <a:spcAft>
                <a:spcPct val="0"/>
              </a:spcAft>
              <a:buFont typeface="Arial" panose="020B0604020202020204" pitchFamily="34" charset="0"/>
              <a:buNone/>
            </a:pPr>
            <a:r>
              <a:rPr lang="en-US" altLang="zh-CN" sz="2000">
                <a:solidFill>
                  <a:schemeClr val="tx1">
                    <a:lumMod val="75000"/>
                    <a:lumOff val="25000"/>
                  </a:schemeClr>
                </a:solidFill>
              </a:rPr>
              <a:t>	begin</a:t>
            </a:r>
          </a:p>
          <a:p>
            <a:pPr lvl="1" indent="0" algn="l" fontAlgn="base">
              <a:lnSpc>
                <a:spcPct val="130000"/>
              </a:lnSpc>
              <a:spcBef>
                <a:spcPct val="0"/>
              </a:spcBef>
              <a:spcAft>
                <a:spcPct val="0"/>
              </a:spcAft>
              <a:buFont typeface="Arial" panose="020B0604020202020204" pitchFamily="34" charset="0"/>
              <a:buNone/>
            </a:pPr>
            <a:r>
              <a:rPr lang="en-US" altLang="zh-CN" sz="2000">
                <a:solidFill>
                  <a:schemeClr val="tx1">
                    <a:lumMod val="75000"/>
                    <a:lumOff val="25000"/>
                  </a:schemeClr>
                </a:solidFill>
              </a:rPr>
              <a:t>              c </a:t>
            </a:r>
            <a:r>
              <a:rPr lang="en-US" altLang="zh-CN" sz="2000">
                <a:solidFill>
                  <a:srgbClr val="FF0000"/>
                </a:solidFill>
              </a:rPr>
              <a:t>&lt;=</a:t>
            </a:r>
            <a:r>
              <a:rPr lang="en-US" altLang="zh-CN" sz="2000">
                <a:solidFill>
                  <a:schemeClr val="tx1">
                    <a:lumMod val="75000"/>
                    <a:lumOff val="25000"/>
                  </a:schemeClr>
                </a:solidFill>
              </a:rPr>
              <a:t> a + b;</a:t>
            </a:r>
          </a:p>
          <a:p>
            <a:pPr lvl="1" indent="0" algn="l" fontAlgn="base">
              <a:lnSpc>
                <a:spcPct val="130000"/>
              </a:lnSpc>
              <a:spcBef>
                <a:spcPct val="0"/>
              </a:spcBef>
              <a:spcAft>
                <a:spcPct val="0"/>
              </a:spcAft>
              <a:buFont typeface="Arial" panose="020B0604020202020204" pitchFamily="34" charset="0"/>
              <a:buNone/>
            </a:pPr>
            <a:r>
              <a:rPr lang="en-US" altLang="zh-CN" sz="2000">
                <a:solidFill>
                  <a:schemeClr val="tx1">
                    <a:lumMod val="75000"/>
                    <a:lumOff val="25000"/>
                  </a:schemeClr>
                </a:solidFill>
              </a:rPr>
              <a:t>	end</a:t>
            </a:r>
            <a:endParaRPr lang="zh-CN" altLang="en-US" sz="2000">
              <a:solidFill>
                <a:srgbClr val="FF0000"/>
              </a:solidFill>
            </a:endParaRPr>
          </a:p>
        </p:txBody>
      </p:sp>
      <p:sp>
        <p:nvSpPr>
          <p:cNvPr id="7" name="矩形 6"/>
          <p:cNvSpPr/>
          <p:nvPr>
            <p:custDataLst>
              <p:tags r:id="rId3"/>
            </p:custDataLst>
          </p:nvPr>
        </p:nvSpPr>
        <p:spPr>
          <a:xfrm>
            <a:off x="159024" y="141402"/>
            <a:ext cx="636104" cy="5033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Arial" panose="020B0604020202020204" pitchFamily="34" charset="0"/>
                <a:cs typeface="Arial" panose="020B0604020202020204" pitchFamily="34" charset="0"/>
              </a:rPr>
              <a:t>0</a:t>
            </a:r>
            <a:r>
              <a:rPr lang="en-US" sz="2000" dirty="0">
                <a:solidFill>
                  <a:schemeClr val="bg1"/>
                </a:solidFill>
                <a:latin typeface="Arial" panose="020B0604020202020204" pitchFamily="34" charset="0"/>
                <a:cs typeface="Arial" panose="020B0604020202020204" pitchFamily="34" charset="0"/>
              </a:rPr>
              <a:t>4</a:t>
            </a:r>
          </a:p>
        </p:txBody>
      </p:sp>
      <p:sp>
        <p:nvSpPr>
          <p:cNvPr id="8" name="矩形 7"/>
          <p:cNvSpPr/>
          <p:nvPr>
            <p:custDataLst>
              <p:tags r:id="rId4"/>
            </p:custDataLst>
          </p:nvPr>
        </p:nvSpPr>
        <p:spPr>
          <a:xfrm>
            <a:off x="795020" y="141605"/>
            <a:ext cx="2776855" cy="50355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custDataLst>
              <p:tags r:id="rId5"/>
            </p:custDataLst>
          </p:nvPr>
        </p:nvSpPr>
        <p:spPr>
          <a:xfrm>
            <a:off x="922020" y="224790"/>
            <a:ext cx="2756535" cy="337185"/>
          </a:xfrm>
          <a:prstGeom prst="rect">
            <a:avLst/>
          </a:prstGeom>
          <a:noFill/>
        </p:spPr>
        <p:txBody>
          <a:bodyPr wrap="square" rtlCol="0" anchor="ctr" anchorCtr="0">
            <a:noAutofit/>
          </a:bodyPr>
          <a:lstStyle/>
          <a:p>
            <a:r>
              <a:rPr lang="en-US" sz="2000"/>
              <a:t>Verilog</a:t>
            </a:r>
            <a:r>
              <a:rPr lang="zh-CN" altLang="en-US" sz="2000"/>
              <a:t>赋值方式</a:t>
            </a: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2372995" y="1116330"/>
            <a:ext cx="7153275" cy="5624830"/>
          </a:xfrm>
          <a:prstGeom prst="rect">
            <a:avLst/>
          </a:prstGeom>
        </p:spPr>
        <p:txBody>
          <a:bodyPr wrap="square">
            <a:normAutofit/>
          </a:bodyPr>
          <a:lstStyle/>
          <a:p>
            <a:pPr marL="285750" indent="-285750" algn="ctr" fontAlgn="base">
              <a:lnSpc>
                <a:spcPct val="130000"/>
              </a:lnSpc>
              <a:spcBef>
                <a:spcPct val="0"/>
              </a:spcBef>
              <a:spcAft>
                <a:spcPct val="0"/>
              </a:spcAft>
              <a:buFont typeface="Arial" panose="020B0604020202020204" pitchFamily="34" charset="0"/>
              <a:buChar char="•"/>
            </a:pPr>
            <a:r>
              <a:rPr lang="zh-CN" altLang="en-US" sz="2000">
                <a:solidFill>
                  <a:schemeClr val="tx1">
                    <a:lumMod val="75000"/>
                    <a:lumOff val="25000"/>
                  </a:schemeClr>
                </a:solidFill>
              </a:rPr>
              <a:t>阻塞赋值与非阻塞赋值两者的区别</a:t>
            </a:r>
          </a:p>
        </p:txBody>
      </p:sp>
      <p:sp>
        <p:nvSpPr>
          <p:cNvPr id="7" name="矩形 6"/>
          <p:cNvSpPr/>
          <p:nvPr>
            <p:custDataLst>
              <p:tags r:id="rId3"/>
            </p:custDataLst>
          </p:nvPr>
        </p:nvSpPr>
        <p:spPr>
          <a:xfrm>
            <a:off x="159024" y="141402"/>
            <a:ext cx="636104" cy="5033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Arial" panose="020B0604020202020204" pitchFamily="34" charset="0"/>
                <a:cs typeface="Arial" panose="020B0604020202020204" pitchFamily="34" charset="0"/>
              </a:rPr>
              <a:t>0</a:t>
            </a:r>
            <a:r>
              <a:rPr lang="en-US" sz="2000" dirty="0">
                <a:solidFill>
                  <a:schemeClr val="bg1"/>
                </a:solidFill>
                <a:latin typeface="Arial" panose="020B0604020202020204" pitchFamily="34" charset="0"/>
                <a:cs typeface="Arial" panose="020B0604020202020204" pitchFamily="34" charset="0"/>
              </a:rPr>
              <a:t>6</a:t>
            </a:r>
          </a:p>
        </p:txBody>
      </p:sp>
      <p:sp>
        <p:nvSpPr>
          <p:cNvPr id="8" name="矩形 7"/>
          <p:cNvSpPr/>
          <p:nvPr>
            <p:custDataLst>
              <p:tags r:id="rId4"/>
            </p:custDataLst>
          </p:nvPr>
        </p:nvSpPr>
        <p:spPr>
          <a:xfrm>
            <a:off x="795020" y="141605"/>
            <a:ext cx="2776855" cy="50355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custDataLst>
              <p:tags r:id="rId5"/>
            </p:custDataLst>
          </p:nvPr>
        </p:nvSpPr>
        <p:spPr>
          <a:xfrm>
            <a:off x="922020" y="224790"/>
            <a:ext cx="2756535" cy="337185"/>
          </a:xfrm>
          <a:prstGeom prst="rect">
            <a:avLst/>
          </a:prstGeom>
          <a:noFill/>
        </p:spPr>
        <p:txBody>
          <a:bodyPr wrap="square" rtlCol="0" anchor="ctr" anchorCtr="0">
            <a:noAutofit/>
          </a:bodyPr>
          <a:lstStyle/>
          <a:p>
            <a:r>
              <a:rPr lang="en-US" sz="2000"/>
              <a:t>Verilog</a:t>
            </a:r>
            <a:r>
              <a:rPr lang="zh-CN" altLang="en-US" sz="2000"/>
              <a:t>赋值方式</a:t>
            </a:r>
          </a:p>
        </p:txBody>
      </p:sp>
      <p:pic>
        <p:nvPicPr>
          <p:cNvPr id="3" name="图片 2" descr="赋值"/>
          <p:cNvPicPr>
            <a:picLocks noChangeAspect="1"/>
          </p:cNvPicPr>
          <p:nvPr/>
        </p:nvPicPr>
        <p:blipFill>
          <a:blip r:embed="rId8"/>
          <a:stretch>
            <a:fillRect/>
          </a:stretch>
        </p:blipFill>
        <p:spPr>
          <a:xfrm>
            <a:off x="2665730" y="2065655"/>
            <a:ext cx="6568440" cy="3726180"/>
          </a:xfrm>
          <a:prstGeom prst="rect">
            <a:avLst/>
          </a:prstGeom>
        </p:spPr>
      </p:pic>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2372995" y="1888490"/>
            <a:ext cx="7153275" cy="5624830"/>
          </a:xfrm>
          <a:prstGeom prst="rect">
            <a:avLst/>
          </a:prstGeom>
        </p:spPr>
        <p:txBody>
          <a:bodyPr wrap="square">
            <a:normAutofit/>
          </a:bodyPr>
          <a:lstStyle/>
          <a:p>
            <a:pPr marL="285750" indent="-285750" algn="l" fontAlgn="base">
              <a:lnSpc>
                <a:spcPct val="130000"/>
              </a:lnSpc>
              <a:spcBef>
                <a:spcPct val="0"/>
              </a:spcBef>
              <a:spcAft>
                <a:spcPct val="0"/>
              </a:spcAft>
              <a:buFont typeface="Arial" panose="020B0604020202020204" pitchFamily="34" charset="0"/>
              <a:buChar char="•"/>
            </a:pPr>
            <a:r>
              <a:rPr lang="en-US" sz="2000">
                <a:solidFill>
                  <a:schemeClr val="tx1">
                    <a:lumMod val="75000"/>
                    <a:lumOff val="25000"/>
                  </a:schemeClr>
                </a:solidFill>
              </a:rPr>
              <a:t>always</a:t>
            </a:r>
            <a:r>
              <a:rPr lang="zh-CN" altLang="en-US" sz="2000">
                <a:solidFill>
                  <a:schemeClr val="tx1">
                    <a:lumMod val="75000"/>
                    <a:lumOff val="25000"/>
                  </a:schemeClr>
                </a:solidFill>
              </a:rPr>
              <a:t>用作阻塞赋值方式如</a:t>
            </a:r>
          </a:p>
          <a:p>
            <a:pPr indent="0" algn="l" fontAlgn="base">
              <a:lnSpc>
                <a:spcPct val="130000"/>
              </a:lnSpc>
              <a:spcBef>
                <a:spcPct val="0"/>
              </a:spcBef>
              <a:spcAft>
                <a:spcPct val="0"/>
              </a:spcAft>
              <a:buFont typeface="Arial" panose="020B0604020202020204" pitchFamily="34" charset="0"/>
              <a:buNone/>
            </a:pPr>
            <a:r>
              <a:rPr lang="en-US" altLang="zh-CN" sz="2000">
                <a:solidFill>
                  <a:schemeClr val="tx1">
                    <a:lumMod val="75000"/>
                    <a:lumOff val="25000"/>
                  </a:schemeClr>
                </a:solidFill>
              </a:rPr>
              <a:t>	always @(a or b) //</a:t>
            </a:r>
            <a:r>
              <a:rPr lang="zh-CN" altLang="en-US" sz="2000">
                <a:solidFill>
                  <a:schemeClr val="tx1">
                    <a:lumMod val="75000"/>
                    <a:lumOff val="25000"/>
                  </a:schemeClr>
                </a:solidFill>
              </a:rPr>
              <a:t>或者</a:t>
            </a:r>
            <a:r>
              <a:rPr lang="en-US" altLang="zh-CN" sz="2000">
                <a:solidFill>
                  <a:schemeClr val="tx1">
                    <a:lumMod val="75000"/>
                    <a:lumOff val="25000"/>
                  </a:schemeClr>
                </a:solidFill>
              </a:rPr>
              <a:t>always @(*)</a:t>
            </a:r>
          </a:p>
          <a:p>
            <a:pPr indent="0" algn="l" fontAlgn="base">
              <a:lnSpc>
                <a:spcPct val="130000"/>
              </a:lnSpc>
              <a:spcBef>
                <a:spcPct val="0"/>
              </a:spcBef>
              <a:spcAft>
                <a:spcPct val="0"/>
              </a:spcAft>
              <a:buFont typeface="Arial" panose="020B0604020202020204" pitchFamily="34" charset="0"/>
              <a:buNone/>
            </a:pPr>
            <a:r>
              <a:rPr lang="en-US" altLang="zh-CN" sz="2000">
                <a:solidFill>
                  <a:schemeClr val="tx1">
                    <a:lumMod val="75000"/>
                    <a:lumOff val="25000"/>
                  </a:schemeClr>
                </a:solidFill>
              </a:rPr>
              <a:t>	begin</a:t>
            </a:r>
          </a:p>
          <a:p>
            <a:pPr indent="0" algn="l" fontAlgn="base">
              <a:lnSpc>
                <a:spcPct val="130000"/>
              </a:lnSpc>
              <a:spcBef>
                <a:spcPct val="0"/>
              </a:spcBef>
              <a:spcAft>
                <a:spcPct val="0"/>
              </a:spcAft>
              <a:buFont typeface="Arial" panose="020B0604020202020204" pitchFamily="34" charset="0"/>
              <a:buNone/>
            </a:pPr>
            <a:r>
              <a:rPr lang="en-US" altLang="zh-CN" sz="2000">
                <a:solidFill>
                  <a:schemeClr val="tx1">
                    <a:lumMod val="75000"/>
                    <a:lumOff val="25000"/>
                  </a:schemeClr>
                </a:solidFill>
              </a:rPr>
              <a:t>	       c = a + b;</a:t>
            </a:r>
          </a:p>
          <a:p>
            <a:pPr indent="0" algn="l" fontAlgn="base">
              <a:lnSpc>
                <a:spcPct val="130000"/>
              </a:lnSpc>
              <a:spcBef>
                <a:spcPct val="0"/>
              </a:spcBef>
              <a:spcAft>
                <a:spcPct val="0"/>
              </a:spcAft>
              <a:buFont typeface="Arial" panose="020B0604020202020204" pitchFamily="34" charset="0"/>
              <a:buNone/>
            </a:pPr>
            <a:r>
              <a:rPr lang="en-US" altLang="zh-CN" sz="2000">
                <a:solidFill>
                  <a:schemeClr val="tx1">
                    <a:lumMod val="75000"/>
                    <a:lumOff val="25000"/>
                  </a:schemeClr>
                </a:solidFill>
              </a:rPr>
              <a:t>	end</a:t>
            </a:r>
          </a:p>
          <a:p>
            <a:pPr indent="0" algn="l" fontAlgn="base">
              <a:lnSpc>
                <a:spcPct val="130000"/>
              </a:lnSpc>
              <a:spcBef>
                <a:spcPct val="0"/>
              </a:spcBef>
              <a:spcAft>
                <a:spcPct val="0"/>
              </a:spcAft>
              <a:buFont typeface="Arial" panose="020B0604020202020204" pitchFamily="34" charset="0"/>
              <a:buNone/>
            </a:pPr>
            <a:r>
              <a:rPr lang="zh-CN" altLang="en-US" sz="2000">
                <a:solidFill>
                  <a:schemeClr val="tx1">
                    <a:lumMod val="75000"/>
                    <a:lumOff val="25000"/>
                  </a:schemeClr>
                </a:solidFill>
              </a:rPr>
              <a:t>通过该语句描述出来的电路仍为组合逻辑电路，结果同之前的</a:t>
            </a:r>
            <a:r>
              <a:rPr lang="en-US" altLang="zh-CN" sz="2000">
                <a:solidFill>
                  <a:schemeClr val="tx1">
                    <a:lumMod val="75000"/>
                    <a:lumOff val="25000"/>
                  </a:schemeClr>
                </a:solidFill>
              </a:rPr>
              <a:t>assign</a:t>
            </a:r>
            <a:r>
              <a:rPr lang="zh-CN" altLang="en-US" sz="2000">
                <a:solidFill>
                  <a:schemeClr val="tx1">
                    <a:lumMod val="75000"/>
                    <a:lumOff val="25000"/>
                  </a:schemeClr>
                </a:solidFill>
              </a:rPr>
              <a:t>语句赋值结果相同，</a:t>
            </a:r>
            <a:r>
              <a:rPr lang="zh-CN" altLang="en-US" sz="2000">
                <a:solidFill>
                  <a:srgbClr val="FF0000"/>
                </a:solidFill>
              </a:rPr>
              <a:t>但是</a:t>
            </a:r>
            <a:r>
              <a:rPr lang="en-US" altLang="zh-CN" sz="2000">
                <a:solidFill>
                  <a:srgbClr val="FF0000"/>
                </a:solidFill>
              </a:rPr>
              <a:t>c</a:t>
            </a:r>
            <a:r>
              <a:rPr lang="zh-CN" altLang="en-US" sz="2000">
                <a:solidFill>
                  <a:srgbClr val="FF0000"/>
                </a:solidFill>
              </a:rPr>
              <a:t>必须要定义为</a:t>
            </a:r>
            <a:r>
              <a:rPr lang="en-US" altLang="zh-CN" sz="2000">
                <a:solidFill>
                  <a:srgbClr val="FF0000"/>
                </a:solidFill>
              </a:rPr>
              <a:t>reg</a:t>
            </a:r>
            <a:r>
              <a:rPr lang="zh-CN" altLang="en-US" sz="2000">
                <a:solidFill>
                  <a:srgbClr val="FF0000"/>
                </a:solidFill>
              </a:rPr>
              <a:t>型</a:t>
            </a:r>
          </a:p>
        </p:txBody>
      </p:sp>
      <p:sp>
        <p:nvSpPr>
          <p:cNvPr id="7" name="矩形 6"/>
          <p:cNvSpPr/>
          <p:nvPr>
            <p:custDataLst>
              <p:tags r:id="rId3"/>
            </p:custDataLst>
          </p:nvPr>
        </p:nvSpPr>
        <p:spPr>
          <a:xfrm>
            <a:off x="159024" y="141402"/>
            <a:ext cx="636104" cy="5033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Arial" panose="020B0604020202020204" pitchFamily="34" charset="0"/>
                <a:cs typeface="Arial" panose="020B0604020202020204" pitchFamily="34" charset="0"/>
              </a:rPr>
              <a:t>0</a:t>
            </a:r>
            <a:r>
              <a:rPr lang="en-US" sz="2000" dirty="0">
                <a:solidFill>
                  <a:schemeClr val="bg1"/>
                </a:solidFill>
                <a:latin typeface="Arial" panose="020B0604020202020204" pitchFamily="34" charset="0"/>
                <a:cs typeface="Arial" panose="020B0604020202020204" pitchFamily="34" charset="0"/>
              </a:rPr>
              <a:t>5</a:t>
            </a:r>
          </a:p>
        </p:txBody>
      </p:sp>
      <p:sp>
        <p:nvSpPr>
          <p:cNvPr id="8" name="矩形 7"/>
          <p:cNvSpPr/>
          <p:nvPr>
            <p:custDataLst>
              <p:tags r:id="rId4"/>
            </p:custDataLst>
          </p:nvPr>
        </p:nvSpPr>
        <p:spPr>
          <a:xfrm>
            <a:off x="795020" y="141605"/>
            <a:ext cx="2776855" cy="50355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custDataLst>
              <p:tags r:id="rId5"/>
            </p:custDataLst>
          </p:nvPr>
        </p:nvSpPr>
        <p:spPr>
          <a:xfrm>
            <a:off x="922020" y="224790"/>
            <a:ext cx="2756535" cy="337185"/>
          </a:xfrm>
          <a:prstGeom prst="rect">
            <a:avLst/>
          </a:prstGeom>
          <a:noFill/>
        </p:spPr>
        <p:txBody>
          <a:bodyPr wrap="square" rtlCol="0" anchor="ctr" anchorCtr="0">
            <a:noAutofit/>
          </a:bodyPr>
          <a:lstStyle/>
          <a:p>
            <a:r>
              <a:rPr lang="en-US" sz="2000"/>
              <a:t>Verilog</a:t>
            </a:r>
            <a:r>
              <a:rPr lang="zh-CN" altLang="en-US" sz="2000"/>
              <a:t>赋值方式</a:t>
            </a: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2"/>
            </p:custDataLst>
          </p:nvPr>
        </p:nvSpPr>
        <p:spPr>
          <a:xfrm>
            <a:off x="159024" y="141402"/>
            <a:ext cx="636104" cy="5033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Arial" panose="020B0604020202020204" pitchFamily="34" charset="0"/>
                <a:cs typeface="Arial" panose="020B0604020202020204" pitchFamily="34" charset="0"/>
              </a:rPr>
              <a:t>01</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7" name="矩形 16"/>
          <p:cNvSpPr/>
          <p:nvPr>
            <p:custDataLst>
              <p:tags r:id="rId3"/>
            </p:custDataLst>
          </p:nvPr>
        </p:nvSpPr>
        <p:spPr>
          <a:xfrm>
            <a:off x="795128" y="141402"/>
            <a:ext cx="2484785" cy="50335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custDataLst>
              <p:tags r:id="rId4"/>
            </p:custDataLst>
          </p:nvPr>
        </p:nvSpPr>
        <p:spPr>
          <a:xfrm>
            <a:off x="795128" y="223801"/>
            <a:ext cx="1848681" cy="337185"/>
          </a:xfrm>
          <a:prstGeom prst="rect">
            <a:avLst/>
          </a:prstGeom>
          <a:noFill/>
        </p:spPr>
        <p:txBody>
          <a:bodyPr wrap="square" rtlCol="0" anchor="ctr" anchorCtr="0">
            <a:noAutofit/>
          </a:bodyPr>
          <a:lstStyle/>
          <a:p>
            <a:r>
              <a:rPr lang="zh-CN" altLang="en-US" sz="2000"/>
              <a:t>举个栗子</a:t>
            </a:r>
          </a:p>
        </p:txBody>
      </p:sp>
      <p:sp>
        <p:nvSpPr>
          <p:cNvPr id="4" name="文本框 3"/>
          <p:cNvSpPr txBox="1"/>
          <p:nvPr/>
        </p:nvSpPr>
        <p:spPr>
          <a:xfrm>
            <a:off x="795020" y="828040"/>
            <a:ext cx="3126740" cy="398780"/>
          </a:xfrm>
          <a:prstGeom prst="rect">
            <a:avLst/>
          </a:prstGeom>
          <a:noFill/>
        </p:spPr>
        <p:txBody>
          <a:bodyPr wrap="square" rtlCol="0">
            <a:spAutoFit/>
          </a:bodyPr>
          <a:lstStyle/>
          <a:p>
            <a:r>
              <a:rPr lang="en-US" altLang="zh-CN" sz="2000"/>
              <a:t>3-8</a:t>
            </a:r>
            <a:r>
              <a:rPr lang="zh-CN" altLang="en-US" sz="2000"/>
              <a:t>译码器</a:t>
            </a:r>
          </a:p>
        </p:txBody>
      </p:sp>
      <p:pic>
        <p:nvPicPr>
          <p:cNvPr id="57345" name="内容占位符 35" descr="屏幕剪辑"/>
          <p:cNvPicPr>
            <a:picLocks noGrp="1" noChangeAspect="1"/>
          </p:cNvPicPr>
          <p:nvPr/>
        </p:nvPicPr>
        <p:blipFill>
          <a:blip r:embed="rId7"/>
          <a:srcRect/>
          <a:stretch>
            <a:fillRect/>
          </a:stretch>
        </p:blipFill>
        <p:spPr>
          <a:xfrm>
            <a:off x="858838" y="1410335"/>
            <a:ext cx="4111625" cy="4724400"/>
          </a:xfrm>
          <a:prstGeom prst="rect">
            <a:avLst/>
          </a:prstGeom>
          <a:noFill/>
          <a:ln w="9525">
            <a:noFill/>
            <a:miter lim="800000"/>
            <a:headEnd/>
            <a:tailEnd/>
          </a:ln>
        </p:spPr>
      </p:pic>
      <p:grpSp>
        <p:nvGrpSpPr>
          <p:cNvPr id="5" name="组合 4"/>
          <p:cNvGrpSpPr/>
          <p:nvPr/>
        </p:nvGrpSpPr>
        <p:grpSpPr>
          <a:xfrm>
            <a:off x="5344160" y="1584960"/>
            <a:ext cx="4678680" cy="3687445"/>
            <a:chOff x="6025" y="2338"/>
            <a:chExt cx="7368" cy="5807"/>
          </a:xfrm>
        </p:grpSpPr>
        <p:sp>
          <p:nvSpPr>
            <p:cNvPr id="6" name="流程图: 过程 5"/>
            <p:cNvSpPr/>
            <p:nvPr/>
          </p:nvSpPr>
          <p:spPr>
            <a:xfrm>
              <a:off x="7653" y="2338"/>
              <a:ext cx="3857" cy="5785"/>
            </a:xfrm>
            <a:prstGeom prst="flowChartProcess">
              <a:avLst/>
            </a:prstGeom>
          </p:spPr>
          <p:style>
            <a:lnRef idx="2">
              <a:schemeClr val="accent1"/>
            </a:lnRef>
            <a:fillRef idx="1">
              <a:schemeClr val="lt1"/>
            </a:fillRef>
            <a:effectRef idx="0">
              <a:schemeClr val="accent1"/>
            </a:effectRef>
            <a:fontRef idx="minor">
              <a:schemeClr val="dk1"/>
            </a:fontRef>
          </p:style>
          <p:txBody>
            <a:bodyPr anchor="ctr"/>
            <a:lstStyle/>
            <a:p>
              <a:pPr algn="ctr" fontAlgn="auto">
                <a:spcBef>
                  <a:spcPts val="0"/>
                </a:spcBef>
                <a:spcAft>
                  <a:spcPts val="0"/>
                </a:spcAft>
                <a:defRPr/>
              </a:pPr>
              <a:endParaRPr lang="zh-CN" altLang="en-US"/>
            </a:p>
          </p:txBody>
        </p:sp>
        <p:sp>
          <p:nvSpPr>
            <p:cNvPr id="7" name="流程图: 过程 6"/>
            <p:cNvSpPr/>
            <p:nvPr/>
          </p:nvSpPr>
          <p:spPr>
            <a:xfrm>
              <a:off x="7695" y="5763"/>
              <a:ext cx="1133" cy="2382"/>
            </a:xfrm>
            <a:prstGeom prst="flowChartProcess">
              <a:avLst/>
            </a:prstGeom>
          </p:spPr>
          <p:style>
            <a:lnRef idx="2">
              <a:schemeClr val="accent1"/>
            </a:lnRef>
            <a:fillRef idx="1">
              <a:schemeClr val="lt1"/>
            </a:fillRef>
            <a:effectRef idx="0">
              <a:schemeClr val="accent1"/>
            </a:effectRef>
            <a:fontRef idx="minor">
              <a:schemeClr val="dk1"/>
            </a:fontRef>
          </p:style>
          <p:txBody>
            <a:bodyPr anchor="ctr"/>
            <a:lstStyle/>
            <a:p>
              <a:pPr algn="ctr" fontAlgn="auto">
                <a:spcBef>
                  <a:spcPts val="0"/>
                </a:spcBef>
                <a:spcAft>
                  <a:spcPts val="0"/>
                </a:spcAft>
                <a:defRPr/>
              </a:pPr>
              <a:endParaRPr lang="zh-CN" altLang="en-US"/>
            </a:p>
          </p:txBody>
        </p:sp>
        <p:cxnSp>
          <p:nvCxnSpPr>
            <p:cNvPr id="11" name="直接连接符 10"/>
            <p:cNvCxnSpPr/>
            <p:nvPr/>
          </p:nvCxnSpPr>
          <p:spPr>
            <a:xfrm>
              <a:off x="6025" y="6953"/>
              <a:ext cx="1628" cy="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065" y="4153"/>
              <a:ext cx="1630" cy="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6025" y="3585"/>
              <a:ext cx="1628" cy="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6065" y="3018"/>
              <a:ext cx="1630" cy="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11510" y="2793"/>
              <a:ext cx="225" cy="2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9" name="直接连接符 18"/>
            <p:cNvCxnSpPr/>
            <p:nvPr/>
          </p:nvCxnSpPr>
          <p:spPr>
            <a:xfrm>
              <a:off x="11735" y="2905"/>
              <a:ext cx="1630" cy="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11510" y="3360"/>
              <a:ext cx="225" cy="2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1" name="直接连接符 20"/>
            <p:cNvCxnSpPr/>
            <p:nvPr/>
          </p:nvCxnSpPr>
          <p:spPr>
            <a:xfrm>
              <a:off x="11735" y="3475"/>
              <a:ext cx="1630" cy="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a:off x="11510" y="3880"/>
              <a:ext cx="225" cy="2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3" name="直接连接符 22"/>
            <p:cNvCxnSpPr/>
            <p:nvPr/>
          </p:nvCxnSpPr>
          <p:spPr>
            <a:xfrm>
              <a:off x="11735" y="3995"/>
              <a:ext cx="1630" cy="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11510" y="4380"/>
              <a:ext cx="225" cy="2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5" name="直接连接符 24"/>
            <p:cNvCxnSpPr/>
            <p:nvPr/>
          </p:nvCxnSpPr>
          <p:spPr>
            <a:xfrm>
              <a:off x="11735" y="4493"/>
              <a:ext cx="1630" cy="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6" name="椭圆 25"/>
            <p:cNvSpPr/>
            <p:nvPr/>
          </p:nvSpPr>
          <p:spPr>
            <a:xfrm>
              <a:off x="11510" y="5015"/>
              <a:ext cx="225" cy="2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7" name="直接连接符 26"/>
            <p:cNvCxnSpPr/>
            <p:nvPr/>
          </p:nvCxnSpPr>
          <p:spPr>
            <a:xfrm>
              <a:off x="11735" y="5130"/>
              <a:ext cx="1630" cy="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11510" y="5523"/>
              <a:ext cx="225" cy="2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9" name="直接连接符 28"/>
            <p:cNvCxnSpPr/>
            <p:nvPr/>
          </p:nvCxnSpPr>
          <p:spPr>
            <a:xfrm>
              <a:off x="11735" y="5635"/>
              <a:ext cx="1630" cy="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11510" y="6195"/>
              <a:ext cx="225" cy="2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31" name="直接连接符 30"/>
            <p:cNvCxnSpPr/>
            <p:nvPr/>
          </p:nvCxnSpPr>
          <p:spPr>
            <a:xfrm>
              <a:off x="11735" y="6308"/>
              <a:ext cx="1630" cy="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a:off x="11538" y="6748"/>
              <a:ext cx="227" cy="2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33" name="直接连接符 32"/>
            <p:cNvCxnSpPr/>
            <p:nvPr/>
          </p:nvCxnSpPr>
          <p:spPr>
            <a:xfrm>
              <a:off x="11765" y="6863"/>
              <a:ext cx="1628" cy="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7369" name="TextBox 29"/>
            <p:cNvSpPr txBox="1">
              <a:spLocks noChangeArrowheads="1"/>
            </p:cNvSpPr>
            <p:nvPr/>
          </p:nvSpPr>
          <p:spPr bwMode="auto">
            <a:xfrm>
              <a:off x="7695" y="2840"/>
              <a:ext cx="1588" cy="580"/>
            </a:xfrm>
            <a:prstGeom prst="rect">
              <a:avLst/>
            </a:prstGeom>
            <a:noFill/>
            <a:ln w="9525">
              <a:noFill/>
              <a:miter lim="800000"/>
            </a:ln>
          </p:spPr>
          <p:txBody>
            <a:bodyPr>
              <a:spAutoFit/>
            </a:bodyPr>
            <a:lstStyle/>
            <a:p>
              <a:r>
                <a:rPr lang="en-US" altLang="zh-CN">
                  <a:latin typeface="Lucida Sans Unicode" panose="020B0602030504020204" pitchFamily="34" charset="0"/>
                  <a:ea typeface="黑体" panose="02010609060101010101" pitchFamily="2" charset="-122"/>
                </a:rPr>
                <a:t>A</a:t>
              </a:r>
              <a:endParaRPr lang="zh-CN" altLang="en-US">
                <a:latin typeface="Lucida Sans Unicode" panose="020B0602030504020204" pitchFamily="34" charset="0"/>
                <a:ea typeface="黑体" panose="02010609060101010101" pitchFamily="2" charset="-122"/>
              </a:endParaRPr>
            </a:p>
          </p:txBody>
        </p:sp>
        <p:sp>
          <p:nvSpPr>
            <p:cNvPr id="57370" name="TextBox 30"/>
            <p:cNvSpPr txBox="1">
              <a:spLocks noChangeArrowheads="1"/>
            </p:cNvSpPr>
            <p:nvPr/>
          </p:nvSpPr>
          <p:spPr bwMode="auto">
            <a:xfrm>
              <a:off x="7705" y="3298"/>
              <a:ext cx="1588" cy="582"/>
            </a:xfrm>
            <a:prstGeom prst="rect">
              <a:avLst/>
            </a:prstGeom>
            <a:noFill/>
            <a:ln w="9525">
              <a:noFill/>
              <a:miter lim="800000"/>
            </a:ln>
          </p:spPr>
          <p:txBody>
            <a:bodyPr>
              <a:spAutoFit/>
            </a:bodyPr>
            <a:lstStyle/>
            <a:p>
              <a:r>
                <a:rPr lang="en-US" altLang="zh-CN">
                  <a:latin typeface="Lucida Sans Unicode" panose="020B0602030504020204" pitchFamily="34" charset="0"/>
                  <a:ea typeface="黑体" panose="02010609060101010101" pitchFamily="2" charset="-122"/>
                </a:rPr>
                <a:t>B</a:t>
              </a:r>
              <a:endParaRPr lang="zh-CN" altLang="en-US">
                <a:latin typeface="Lucida Sans Unicode" panose="020B0602030504020204" pitchFamily="34" charset="0"/>
                <a:ea typeface="黑体" panose="02010609060101010101" pitchFamily="2" charset="-122"/>
              </a:endParaRPr>
            </a:p>
          </p:txBody>
        </p:sp>
        <p:sp>
          <p:nvSpPr>
            <p:cNvPr id="57371" name="TextBox 31"/>
            <p:cNvSpPr txBox="1">
              <a:spLocks noChangeArrowheads="1"/>
            </p:cNvSpPr>
            <p:nvPr/>
          </p:nvSpPr>
          <p:spPr bwMode="auto">
            <a:xfrm>
              <a:off x="7733" y="3798"/>
              <a:ext cx="1587" cy="582"/>
            </a:xfrm>
            <a:prstGeom prst="rect">
              <a:avLst/>
            </a:prstGeom>
            <a:noFill/>
            <a:ln w="9525">
              <a:noFill/>
              <a:miter lim="800000"/>
            </a:ln>
          </p:spPr>
          <p:txBody>
            <a:bodyPr>
              <a:spAutoFit/>
            </a:bodyPr>
            <a:lstStyle/>
            <a:p>
              <a:r>
                <a:rPr lang="en-US" altLang="zh-CN">
                  <a:latin typeface="Lucida Sans Unicode" panose="020B0602030504020204" pitchFamily="34" charset="0"/>
                  <a:ea typeface="黑体" panose="02010609060101010101" pitchFamily="2" charset="-122"/>
                </a:rPr>
                <a:t>C</a:t>
              </a:r>
              <a:endParaRPr lang="zh-CN" altLang="en-US">
                <a:latin typeface="Lucida Sans Unicode" panose="020B0602030504020204" pitchFamily="34" charset="0"/>
                <a:ea typeface="黑体" panose="02010609060101010101" pitchFamily="2" charset="-122"/>
              </a:endParaRPr>
            </a:p>
          </p:txBody>
        </p:sp>
        <p:sp>
          <p:nvSpPr>
            <p:cNvPr id="57372" name="TextBox 32"/>
            <p:cNvSpPr txBox="1">
              <a:spLocks noChangeArrowheads="1"/>
            </p:cNvSpPr>
            <p:nvPr/>
          </p:nvSpPr>
          <p:spPr bwMode="auto">
            <a:xfrm>
              <a:off x="7773" y="6460"/>
              <a:ext cx="1587" cy="583"/>
            </a:xfrm>
            <a:prstGeom prst="rect">
              <a:avLst/>
            </a:prstGeom>
            <a:noFill/>
            <a:ln w="9525">
              <a:noFill/>
              <a:miter lim="800000"/>
            </a:ln>
          </p:spPr>
          <p:txBody>
            <a:bodyPr>
              <a:spAutoFit/>
            </a:bodyPr>
            <a:lstStyle/>
            <a:p>
              <a:r>
                <a:rPr lang="en-US" altLang="zh-CN">
                  <a:latin typeface="Lucida Sans Unicode" panose="020B0602030504020204" pitchFamily="34" charset="0"/>
                  <a:ea typeface="黑体" panose="02010609060101010101" pitchFamily="2" charset="-122"/>
                </a:rPr>
                <a:t>EN</a:t>
              </a:r>
              <a:endParaRPr lang="zh-CN" altLang="en-US">
                <a:latin typeface="Lucida Sans Unicode" panose="020B0602030504020204" pitchFamily="34" charset="0"/>
                <a:ea typeface="黑体" panose="02010609060101010101" pitchFamily="2" charset="-122"/>
              </a:endParaRPr>
            </a:p>
          </p:txBody>
        </p:sp>
        <p:sp>
          <p:nvSpPr>
            <p:cNvPr id="57373" name="TextBox 33"/>
            <p:cNvSpPr txBox="1">
              <a:spLocks noChangeArrowheads="1"/>
            </p:cNvSpPr>
            <p:nvPr/>
          </p:nvSpPr>
          <p:spPr bwMode="auto">
            <a:xfrm>
              <a:off x="10715" y="2713"/>
              <a:ext cx="795" cy="582"/>
            </a:xfrm>
            <a:prstGeom prst="rect">
              <a:avLst/>
            </a:prstGeom>
            <a:noFill/>
            <a:ln w="9525">
              <a:noFill/>
              <a:miter lim="800000"/>
            </a:ln>
          </p:spPr>
          <p:txBody>
            <a:bodyPr>
              <a:spAutoFit/>
            </a:bodyPr>
            <a:lstStyle/>
            <a:p>
              <a:r>
                <a:rPr lang="en-US" altLang="zh-CN">
                  <a:latin typeface="Lucida Sans Unicode" panose="020B0602030504020204" pitchFamily="34" charset="0"/>
                  <a:ea typeface="黑体" panose="02010609060101010101" pitchFamily="2" charset="-122"/>
                </a:rPr>
                <a:t>Y0</a:t>
              </a:r>
              <a:endParaRPr lang="zh-CN" altLang="en-US">
                <a:latin typeface="Lucida Sans Unicode" panose="020B0602030504020204" pitchFamily="34" charset="0"/>
                <a:ea typeface="黑体" panose="02010609060101010101" pitchFamily="2" charset="-122"/>
              </a:endParaRPr>
            </a:p>
          </p:txBody>
        </p:sp>
        <p:sp>
          <p:nvSpPr>
            <p:cNvPr id="57374" name="TextBox 34"/>
            <p:cNvSpPr txBox="1">
              <a:spLocks noChangeArrowheads="1"/>
            </p:cNvSpPr>
            <p:nvPr/>
          </p:nvSpPr>
          <p:spPr bwMode="auto">
            <a:xfrm>
              <a:off x="10725" y="6605"/>
              <a:ext cx="793" cy="580"/>
            </a:xfrm>
            <a:prstGeom prst="rect">
              <a:avLst/>
            </a:prstGeom>
            <a:noFill/>
            <a:ln w="9525">
              <a:noFill/>
              <a:miter lim="800000"/>
            </a:ln>
          </p:spPr>
          <p:txBody>
            <a:bodyPr>
              <a:spAutoFit/>
            </a:bodyPr>
            <a:lstStyle/>
            <a:p>
              <a:r>
                <a:rPr lang="en-US" altLang="zh-CN">
                  <a:latin typeface="Lucida Sans Unicode" panose="020B0602030504020204" pitchFamily="34" charset="0"/>
                  <a:ea typeface="黑体" panose="02010609060101010101" pitchFamily="2" charset="-122"/>
                </a:rPr>
                <a:t>Y7</a:t>
              </a:r>
              <a:endParaRPr lang="zh-CN" altLang="en-US">
                <a:latin typeface="Lucida Sans Unicode" panose="020B0602030504020204" pitchFamily="34" charset="0"/>
                <a:ea typeface="黑体" panose="02010609060101010101" pitchFamily="2" charset="-122"/>
              </a:endParaRPr>
            </a:p>
          </p:txBody>
        </p:sp>
      </p:grpSp>
      <p:pic>
        <p:nvPicPr>
          <p:cNvPr id="58369" name="内容占位符 4" descr="屏幕剪辑"/>
          <p:cNvPicPr>
            <a:picLocks noGrp="1" noChangeAspect="1"/>
          </p:cNvPicPr>
          <p:nvPr/>
        </p:nvPicPr>
        <p:blipFill>
          <a:blip r:embed="rId8"/>
          <a:srcRect/>
          <a:stretch>
            <a:fillRect/>
          </a:stretch>
        </p:blipFill>
        <p:spPr>
          <a:xfrm>
            <a:off x="755650" y="1454150"/>
            <a:ext cx="4679950" cy="5256213"/>
          </a:xfrm>
          <a:prstGeom prst="rect">
            <a:avLst/>
          </a:prstGeom>
          <a:noFill/>
          <a:ln w="9525">
            <a:noFill/>
            <a:miter lim="800000"/>
            <a:headEnd/>
            <a:tailEnd/>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57345"/>
                                        </p:tgtEl>
                                        <p:attrNameLst>
                                          <p:attrName>ppt_x</p:attrName>
                                        </p:attrNameLst>
                                      </p:cBhvr>
                                      <p:tavLst>
                                        <p:tav tm="0">
                                          <p:val>
                                            <p:strVal val="ppt_x"/>
                                          </p:val>
                                        </p:tav>
                                        <p:tav tm="100000">
                                          <p:val>
                                            <p:strVal val="ppt_x"/>
                                          </p:val>
                                        </p:tav>
                                      </p:tavLst>
                                    </p:anim>
                                    <p:anim calcmode="lin" valueType="num">
                                      <p:cBhvr additive="base">
                                        <p:cTn id="7" dur="500"/>
                                        <p:tgtEl>
                                          <p:spTgt spid="57345"/>
                                        </p:tgtEl>
                                        <p:attrNameLst>
                                          <p:attrName>ppt_y</p:attrName>
                                        </p:attrNameLst>
                                      </p:cBhvr>
                                      <p:tavLst>
                                        <p:tav tm="0">
                                          <p:val>
                                            <p:strVal val="ppt_y"/>
                                          </p:val>
                                        </p:tav>
                                        <p:tav tm="100000">
                                          <p:val>
                                            <p:strVal val="1+ppt_h/2"/>
                                          </p:val>
                                        </p:tav>
                                      </p:tavLst>
                                    </p:anim>
                                    <p:set>
                                      <p:cBhvr>
                                        <p:cTn id="8" dur="1" fill="hold">
                                          <p:stCondLst>
                                            <p:cond delay="499"/>
                                          </p:stCondLst>
                                        </p:cTn>
                                        <p:tgtEl>
                                          <p:spTgt spid="5734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8369"/>
                                        </p:tgtEl>
                                        <p:attrNameLst>
                                          <p:attrName>style.visibility</p:attrName>
                                        </p:attrNameLst>
                                      </p:cBhvr>
                                      <p:to>
                                        <p:strVal val="visible"/>
                                      </p:to>
                                    </p:set>
                                    <p:anim calcmode="lin" valueType="num">
                                      <p:cBhvr additive="base">
                                        <p:cTn id="13" dur="500" fill="hold"/>
                                        <p:tgtEl>
                                          <p:spTgt spid="58369"/>
                                        </p:tgtEl>
                                        <p:attrNameLst>
                                          <p:attrName>ppt_x</p:attrName>
                                        </p:attrNameLst>
                                      </p:cBhvr>
                                      <p:tavLst>
                                        <p:tav tm="0">
                                          <p:val>
                                            <p:strVal val="#ppt_x"/>
                                          </p:val>
                                        </p:tav>
                                        <p:tav tm="100000">
                                          <p:val>
                                            <p:strVal val="#ppt_x"/>
                                          </p:val>
                                        </p:tav>
                                      </p:tavLst>
                                    </p:anim>
                                    <p:anim calcmode="lin" valueType="num">
                                      <p:cBhvr additive="base">
                                        <p:cTn id="14" dur="500" fill="hold"/>
                                        <p:tgtEl>
                                          <p:spTgt spid="583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2392680" y="941070"/>
            <a:ext cx="7153275" cy="5624830"/>
          </a:xfrm>
          <a:prstGeom prst="rect">
            <a:avLst/>
          </a:prstGeom>
        </p:spPr>
        <p:txBody>
          <a:bodyPr wrap="square">
            <a:normAutofit/>
          </a:bodyPr>
          <a:lstStyle/>
          <a:p>
            <a:pPr marL="285750" indent="-285750" algn="l" fontAlgn="base">
              <a:lnSpc>
                <a:spcPct val="130000"/>
              </a:lnSpc>
              <a:spcBef>
                <a:spcPct val="0"/>
              </a:spcBef>
              <a:spcAft>
                <a:spcPct val="0"/>
              </a:spcAft>
              <a:buFont typeface="Arial" panose="020B0604020202020204" pitchFamily="34" charset="0"/>
              <a:buChar char="•"/>
            </a:pPr>
            <a:r>
              <a:rPr sz="2000" dirty="0" err="1">
                <a:solidFill>
                  <a:schemeClr val="tx1">
                    <a:lumMod val="75000"/>
                    <a:lumOff val="25000"/>
                  </a:schemeClr>
                </a:solidFill>
              </a:rPr>
              <a:t>常量</a:t>
            </a:r>
            <a:endParaRPr sz="2000" dirty="0">
              <a:solidFill>
                <a:schemeClr val="tx1">
                  <a:lumMod val="75000"/>
                  <a:lumOff val="25000"/>
                </a:schemeClr>
              </a:solidFill>
            </a:endParaRPr>
          </a:p>
          <a:p>
            <a:pPr indent="0" algn="l" fontAlgn="base">
              <a:lnSpc>
                <a:spcPct val="130000"/>
              </a:lnSpc>
              <a:spcBef>
                <a:spcPct val="0"/>
              </a:spcBef>
              <a:spcAft>
                <a:spcPct val="0"/>
              </a:spcAft>
              <a:buFont typeface="Arial" panose="020B0604020202020204" pitchFamily="34" charset="0"/>
              <a:buNone/>
            </a:pPr>
            <a:r>
              <a:rPr sz="2000" dirty="0">
                <a:solidFill>
                  <a:schemeClr val="tx1">
                    <a:lumMod val="75000"/>
                    <a:lumOff val="25000"/>
                  </a:schemeClr>
                </a:solidFill>
              </a:rPr>
              <a:t> Verilog </a:t>
            </a:r>
            <a:r>
              <a:rPr sz="2000" dirty="0" err="1">
                <a:solidFill>
                  <a:schemeClr val="tx1">
                    <a:lumMod val="75000"/>
                    <a:lumOff val="25000"/>
                  </a:schemeClr>
                </a:solidFill>
              </a:rPr>
              <a:t>HDL中,整型常量主要有以下四种进制形式</a:t>
            </a:r>
            <a:r>
              <a:rPr sz="2000" dirty="0">
                <a:solidFill>
                  <a:schemeClr val="tx1">
                    <a:lumMod val="75000"/>
                    <a:lumOff val="25000"/>
                  </a:schemeClr>
                </a:solidFill>
              </a:rPr>
              <a:t>: </a:t>
            </a:r>
          </a:p>
          <a:p>
            <a:pPr indent="0" algn="l" fontAlgn="base">
              <a:lnSpc>
                <a:spcPct val="130000"/>
              </a:lnSpc>
              <a:spcBef>
                <a:spcPct val="0"/>
              </a:spcBef>
              <a:spcAft>
                <a:spcPct val="0"/>
              </a:spcAft>
              <a:buFont typeface="Arial" panose="020B0604020202020204" pitchFamily="34" charset="0"/>
              <a:buNone/>
            </a:pPr>
            <a:r>
              <a:rPr sz="2000" dirty="0">
                <a:solidFill>
                  <a:schemeClr val="tx1">
                    <a:lumMod val="75000"/>
                    <a:lumOff val="25000"/>
                  </a:schemeClr>
                </a:solidFill>
              </a:rPr>
              <a:t>1)</a:t>
            </a:r>
            <a:r>
              <a:rPr sz="2000" dirty="0" err="1">
                <a:solidFill>
                  <a:schemeClr val="tx1">
                    <a:lumMod val="75000"/>
                    <a:lumOff val="25000"/>
                  </a:schemeClr>
                </a:solidFill>
              </a:rPr>
              <a:t>二进制整数</a:t>
            </a:r>
            <a:r>
              <a:rPr sz="2000" dirty="0">
                <a:solidFill>
                  <a:schemeClr val="tx1">
                    <a:lumMod val="75000"/>
                    <a:lumOff val="25000"/>
                  </a:schemeClr>
                </a:solidFill>
              </a:rPr>
              <a:t>(</a:t>
            </a:r>
            <a:r>
              <a:rPr sz="2000" dirty="0" err="1">
                <a:solidFill>
                  <a:schemeClr val="tx1">
                    <a:lumMod val="75000"/>
                    <a:lumOff val="25000"/>
                  </a:schemeClr>
                </a:solidFill>
              </a:rPr>
              <a:t>b或B</a:t>
            </a:r>
            <a:r>
              <a:rPr sz="2000" dirty="0">
                <a:solidFill>
                  <a:schemeClr val="tx1">
                    <a:lumMod val="75000"/>
                    <a:lumOff val="25000"/>
                  </a:schemeClr>
                </a:solidFill>
              </a:rPr>
              <a:t>)   例如：8’</a:t>
            </a:r>
            <a:r>
              <a:rPr sz="2000" dirty="0">
                <a:solidFill>
                  <a:srgbClr val="FF0000"/>
                </a:solidFill>
              </a:rPr>
              <a:t>b</a:t>
            </a:r>
            <a:r>
              <a:rPr sz="2000" dirty="0">
                <a:solidFill>
                  <a:schemeClr val="tx1">
                    <a:lumMod val="75000"/>
                    <a:lumOff val="25000"/>
                  </a:schemeClr>
                </a:solidFill>
              </a:rPr>
              <a:t>1100_0010 </a:t>
            </a:r>
          </a:p>
          <a:p>
            <a:pPr indent="0" algn="l" fontAlgn="base">
              <a:lnSpc>
                <a:spcPct val="130000"/>
              </a:lnSpc>
              <a:spcBef>
                <a:spcPct val="0"/>
              </a:spcBef>
              <a:spcAft>
                <a:spcPct val="0"/>
              </a:spcAft>
              <a:buFont typeface="Arial" panose="020B0604020202020204" pitchFamily="34" charset="0"/>
              <a:buNone/>
            </a:pPr>
            <a:r>
              <a:rPr sz="2000" dirty="0">
                <a:solidFill>
                  <a:schemeClr val="tx1">
                    <a:lumMod val="75000"/>
                    <a:lumOff val="25000"/>
                  </a:schemeClr>
                </a:solidFill>
              </a:rPr>
              <a:t>2)</a:t>
            </a:r>
            <a:r>
              <a:rPr sz="2000" dirty="0" err="1">
                <a:solidFill>
                  <a:schemeClr val="tx1">
                    <a:lumMod val="75000"/>
                    <a:lumOff val="25000"/>
                  </a:schemeClr>
                </a:solidFill>
              </a:rPr>
              <a:t>十进制整数</a:t>
            </a:r>
            <a:r>
              <a:rPr sz="2000" dirty="0">
                <a:solidFill>
                  <a:schemeClr val="tx1">
                    <a:lumMod val="75000"/>
                    <a:lumOff val="25000"/>
                  </a:schemeClr>
                </a:solidFill>
              </a:rPr>
              <a:t>(</a:t>
            </a:r>
            <a:r>
              <a:rPr sz="2000" dirty="0" err="1">
                <a:solidFill>
                  <a:schemeClr val="tx1">
                    <a:lumMod val="75000"/>
                    <a:lumOff val="25000"/>
                  </a:schemeClr>
                </a:solidFill>
              </a:rPr>
              <a:t>d或D</a:t>
            </a:r>
            <a:r>
              <a:rPr sz="2000" dirty="0">
                <a:solidFill>
                  <a:schemeClr val="tx1">
                    <a:lumMod val="75000"/>
                    <a:lumOff val="25000"/>
                  </a:schemeClr>
                </a:solidFill>
              </a:rPr>
              <a:t>)    例如：4’</a:t>
            </a:r>
            <a:r>
              <a:rPr sz="2000" dirty="0">
                <a:solidFill>
                  <a:srgbClr val="FF0000"/>
                </a:solidFill>
              </a:rPr>
              <a:t>d</a:t>
            </a:r>
            <a:r>
              <a:rPr sz="2000" dirty="0">
                <a:solidFill>
                  <a:schemeClr val="tx1">
                    <a:lumMod val="75000"/>
                    <a:lumOff val="25000"/>
                  </a:schemeClr>
                </a:solidFill>
              </a:rPr>
              <a:t>12 </a:t>
            </a:r>
          </a:p>
          <a:p>
            <a:pPr indent="0" algn="l" fontAlgn="base">
              <a:lnSpc>
                <a:spcPct val="130000"/>
              </a:lnSpc>
              <a:spcBef>
                <a:spcPct val="0"/>
              </a:spcBef>
              <a:spcAft>
                <a:spcPct val="0"/>
              </a:spcAft>
              <a:buFont typeface="Arial" panose="020B0604020202020204" pitchFamily="34" charset="0"/>
              <a:buNone/>
            </a:pPr>
            <a:r>
              <a:rPr sz="2000" dirty="0">
                <a:solidFill>
                  <a:schemeClr val="tx1">
                    <a:lumMod val="75000"/>
                    <a:lumOff val="25000"/>
                  </a:schemeClr>
                </a:solidFill>
              </a:rPr>
              <a:t>3)</a:t>
            </a:r>
            <a:r>
              <a:rPr sz="2000" dirty="0" err="1">
                <a:solidFill>
                  <a:schemeClr val="tx1">
                    <a:lumMod val="75000"/>
                    <a:lumOff val="25000"/>
                  </a:schemeClr>
                </a:solidFill>
              </a:rPr>
              <a:t>十六进制整数</a:t>
            </a:r>
            <a:r>
              <a:rPr sz="2000" dirty="0">
                <a:solidFill>
                  <a:schemeClr val="tx1">
                    <a:lumMod val="75000"/>
                    <a:lumOff val="25000"/>
                  </a:schemeClr>
                </a:solidFill>
              </a:rPr>
              <a:t>(</a:t>
            </a:r>
            <a:r>
              <a:rPr sz="2000" dirty="0" err="1">
                <a:solidFill>
                  <a:schemeClr val="tx1">
                    <a:lumMod val="75000"/>
                    <a:lumOff val="25000"/>
                  </a:schemeClr>
                </a:solidFill>
              </a:rPr>
              <a:t>h或H</a:t>
            </a:r>
            <a:r>
              <a:rPr sz="2000" dirty="0">
                <a:solidFill>
                  <a:schemeClr val="tx1">
                    <a:lumMod val="75000"/>
                    <a:lumOff val="25000"/>
                  </a:schemeClr>
                </a:solidFill>
              </a:rPr>
              <a:t>)  例如：8’</a:t>
            </a:r>
            <a:r>
              <a:rPr sz="2000" dirty="0">
                <a:solidFill>
                  <a:srgbClr val="FF0000"/>
                </a:solidFill>
              </a:rPr>
              <a:t>h</a:t>
            </a:r>
            <a:r>
              <a:rPr sz="2000" dirty="0">
                <a:solidFill>
                  <a:schemeClr val="tx1">
                    <a:lumMod val="75000"/>
                    <a:lumOff val="25000"/>
                  </a:schemeClr>
                </a:solidFill>
              </a:rPr>
              <a:t>fa </a:t>
            </a:r>
          </a:p>
          <a:p>
            <a:pPr indent="0" algn="l" fontAlgn="base">
              <a:lnSpc>
                <a:spcPct val="130000"/>
              </a:lnSpc>
              <a:spcBef>
                <a:spcPct val="0"/>
              </a:spcBef>
              <a:spcAft>
                <a:spcPct val="0"/>
              </a:spcAft>
              <a:buFont typeface="Arial" panose="020B0604020202020204" pitchFamily="34" charset="0"/>
              <a:buNone/>
            </a:pPr>
            <a:r>
              <a:rPr sz="2000" dirty="0">
                <a:solidFill>
                  <a:schemeClr val="tx1">
                    <a:lumMod val="75000"/>
                    <a:lumOff val="25000"/>
                  </a:schemeClr>
                </a:solidFill>
              </a:rPr>
              <a:t>4)</a:t>
            </a:r>
            <a:r>
              <a:rPr sz="2000" dirty="0" err="1">
                <a:solidFill>
                  <a:schemeClr val="tx1">
                    <a:lumMod val="75000"/>
                    <a:lumOff val="25000"/>
                  </a:schemeClr>
                </a:solidFill>
              </a:rPr>
              <a:t>八进制整数</a:t>
            </a:r>
            <a:r>
              <a:rPr sz="2000" dirty="0">
                <a:solidFill>
                  <a:schemeClr val="tx1">
                    <a:lumMod val="75000"/>
                    <a:lumOff val="25000"/>
                  </a:schemeClr>
                </a:solidFill>
              </a:rPr>
              <a:t>(</a:t>
            </a:r>
            <a:r>
              <a:rPr sz="2000" dirty="0" err="1">
                <a:solidFill>
                  <a:schemeClr val="tx1">
                    <a:lumMod val="75000"/>
                    <a:lumOff val="25000"/>
                  </a:schemeClr>
                </a:solidFill>
              </a:rPr>
              <a:t>o或O</a:t>
            </a:r>
            <a:r>
              <a:rPr sz="2000" dirty="0">
                <a:solidFill>
                  <a:schemeClr val="tx1">
                    <a:lumMod val="75000"/>
                    <a:lumOff val="25000"/>
                  </a:schemeClr>
                </a:solidFill>
              </a:rPr>
              <a:t>)    例如：5’</a:t>
            </a:r>
            <a:r>
              <a:rPr sz="2000" dirty="0">
                <a:solidFill>
                  <a:srgbClr val="FF0000"/>
                </a:solidFill>
              </a:rPr>
              <a:t>o</a:t>
            </a:r>
            <a:r>
              <a:rPr sz="2000" dirty="0">
                <a:solidFill>
                  <a:schemeClr val="tx1">
                    <a:lumMod val="75000"/>
                    <a:lumOff val="25000"/>
                  </a:schemeClr>
                </a:solidFill>
              </a:rPr>
              <a:t>12</a:t>
            </a:r>
          </a:p>
          <a:p>
            <a:pPr indent="0" algn="l" fontAlgn="base">
              <a:lnSpc>
                <a:spcPct val="130000"/>
              </a:lnSpc>
              <a:spcBef>
                <a:spcPct val="0"/>
              </a:spcBef>
              <a:spcAft>
                <a:spcPct val="0"/>
              </a:spcAft>
              <a:buFont typeface="Arial" panose="020B0604020202020204" pitchFamily="34" charset="0"/>
              <a:buNone/>
            </a:pPr>
            <a:endParaRPr sz="2000" dirty="0">
              <a:solidFill>
                <a:schemeClr val="tx1">
                  <a:lumMod val="75000"/>
                  <a:lumOff val="25000"/>
                </a:schemeClr>
              </a:solidFill>
            </a:endParaRPr>
          </a:p>
          <a:p>
            <a:pPr indent="0" algn="l" fontAlgn="base">
              <a:lnSpc>
                <a:spcPct val="130000"/>
              </a:lnSpc>
              <a:spcBef>
                <a:spcPct val="0"/>
              </a:spcBef>
              <a:spcAft>
                <a:spcPct val="0"/>
              </a:spcAft>
              <a:buFont typeface="Arial" panose="020B0604020202020204" pitchFamily="34" charset="0"/>
              <a:buNone/>
            </a:pPr>
            <a:r>
              <a:rPr lang="zh-CN" sz="2000" dirty="0">
                <a:solidFill>
                  <a:schemeClr val="tx1">
                    <a:lumMod val="75000"/>
                    <a:lumOff val="25000"/>
                  </a:schemeClr>
                </a:solidFill>
              </a:rPr>
              <a:t>格式：</a:t>
            </a:r>
            <a:r>
              <a:rPr lang="en-US" altLang="zh-CN" sz="2000" dirty="0">
                <a:solidFill>
                  <a:schemeClr val="tx1">
                    <a:lumMod val="75000"/>
                    <a:lumOff val="25000"/>
                  </a:schemeClr>
                </a:solidFill>
              </a:rPr>
              <a:t>(</a:t>
            </a:r>
            <a:r>
              <a:rPr lang="zh-CN" sz="2000" dirty="0">
                <a:solidFill>
                  <a:schemeClr val="tx1">
                    <a:lumMod val="75000"/>
                    <a:lumOff val="25000"/>
                  </a:schemeClr>
                </a:solidFill>
              </a:rPr>
              <a:t>位数</a:t>
            </a:r>
            <a:r>
              <a:rPr lang="en-US" altLang="zh-CN" sz="2000" dirty="0">
                <a:solidFill>
                  <a:schemeClr val="tx1">
                    <a:lumMod val="75000"/>
                    <a:lumOff val="25000"/>
                  </a:schemeClr>
                </a:solidFill>
              </a:rPr>
              <a:t>)'(</a:t>
            </a:r>
            <a:r>
              <a:rPr lang="zh-CN" altLang="en-US" sz="2000" dirty="0">
                <a:solidFill>
                  <a:schemeClr val="tx1">
                    <a:lumMod val="75000"/>
                    <a:lumOff val="25000"/>
                  </a:schemeClr>
                </a:solidFill>
              </a:rPr>
              <a:t>进制缩写</a:t>
            </a:r>
            <a:r>
              <a:rPr lang="en-US" altLang="zh-CN" sz="2000" dirty="0">
                <a:solidFill>
                  <a:schemeClr val="tx1">
                    <a:lumMod val="75000"/>
                    <a:lumOff val="25000"/>
                  </a:schemeClr>
                </a:solidFill>
              </a:rPr>
              <a:t>)(</a:t>
            </a:r>
            <a:r>
              <a:rPr lang="zh-CN" altLang="en-US" sz="2000" dirty="0">
                <a:solidFill>
                  <a:schemeClr val="tx1">
                    <a:lumMod val="75000"/>
                    <a:lumOff val="25000"/>
                  </a:schemeClr>
                </a:solidFill>
              </a:rPr>
              <a:t>对应进制的值</a:t>
            </a:r>
            <a:r>
              <a:rPr lang="en-US" altLang="zh-CN" sz="2000" dirty="0">
                <a:solidFill>
                  <a:schemeClr val="tx1">
                    <a:lumMod val="75000"/>
                    <a:lumOff val="25000"/>
                  </a:schemeClr>
                </a:solidFill>
              </a:rPr>
              <a:t>)</a:t>
            </a:r>
            <a:endParaRPr lang="zh-CN" altLang="en-US" sz="2000" dirty="0">
              <a:solidFill>
                <a:schemeClr val="tx1">
                  <a:lumMod val="75000"/>
                  <a:lumOff val="25000"/>
                </a:schemeClr>
              </a:solidFill>
            </a:endParaRPr>
          </a:p>
        </p:txBody>
      </p:sp>
      <p:sp>
        <p:nvSpPr>
          <p:cNvPr id="7" name="矩形 6"/>
          <p:cNvSpPr/>
          <p:nvPr>
            <p:custDataLst>
              <p:tags r:id="rId3"/>
            </p:custDataLst>
          </p:nvPr>
        </p:nvSpPr>
        <p:spPr>
          <a:xfrm>
            <a:off x="159024" y="141402"/>
            <a:ext cx="636104" cy="5033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Arial" panose="020B0604020202020204" pitchFamily="34" charset="0"/>
                <a:cs typeface="Arial" panose="020B0604020202020204" pitchFamily="34" charset="0"/>
              </a:rPr>
              <a:t>0</a:t>
            </a:r>
            <a:r>
              <a:rPr lang="en-US" sz="2000" dirty="0">
                <a:solidFill>
                  <a:schemeClr val="bg1"/>
                </a:solidFill>
                <a:latin typeface="Arial" panose="020B0604020202020204" pitchFamily="34" charset="0"/>
                <a:cs typeface="Arial" panose="020B0604020202020204" pitchFamily="34" charset="0"/>
              </a:rPr>
              <a:t>7</a:t>
            </a:r>
          </a:p>
        </p:txBody>
      </p:sp>
      <p:sp>
        <p:nvSpPr>
          <p:cNvPr id="8" name="矩形 7"/>
          <p:cNvSpPr/>
          <p:nvPr>
            <p:custDataLst>
              <p:tags r:id="rId4"/>
            </p:custDataLst>
          </p:nvPr>
        </p:nvSpPr>
        <p:spPr>
          <a:xfrm>
            <a:off x="795020" y="141605"/>
            <a:ext cx="2776855" cy="50355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custDataLst>
              <p:tags r:id="rId5"/>
            </p:custDataLst>
          </p:nvPr>
        </p:nvSpPr>
        <p:spPr>
          <a:xfrm>
            <a:off x="912495" y="224790"/>
            <a:ext cx="2756535" cy="337185"/>
          </a:xfrm>
          <a:prstGeom prst="rect">
            <a:avLst/>
          </a:prstGeom>
          <a:noFill/>
        </p:spPr>
        <p:txBody>
          <a:bodyPr wrap="square" rtlCol="0" anchor="ctr" anchorCtr="0">
            <a:noAutofit/>
          </a:bodyPr>
          <a:lstStyle/>
          <a:p>
            <a:r>
              <a:rPr lang="en-US" sz="2000"/>
              <a:t>Verilog</a:t>
            </a:r>
            <a:r>
              <a:rPr lang="zh-CN" altLang="en-US" sz="2000"/>
              <a:t>数据表示方式</a:t>
            </a:r>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2372995" y="1410335"/>
            <a:ext cx="7153275" cy="5624830"/>
          </a:xfrm>
          <a:prstGeom prst="rect">
            <a:avLst/>
          </a:prstGeom>
        </p:spPr>
        <p:txBody>
          <a:bodyPr wrap="square">
            <a:normAutofit/>
          </a:bodyPr>
          <a:lstStyle/>
          <a:p>
            <a:pPr marL="285750" indent="-285750" algn="l" fontAlgn="base">
              <a:lnSpc>
                <a:spcPct val="130000"/>
              </a:lnSpc>
              <a:spcBef>
                <a:spcPct val="0"/>
              </a:spcBef>
              <a:spcAft>
                <a:spcPct val="0"/>
              </a:spcAft>
              <a:buFont typeface="Arial" panose="020B0604020202020204" pitchFamily="34" charset="0"/>
              <a:buChar char="•"/>
            </a:pPr>
            <a:r>
              <a:rPr sz="2000">
                <a:solidFill>
                  <a:schemeClr val="tx1">
                    <a:lumMod val="75000"/>
                    <a:lumOff val="25000"/>
                  </a:schemeClr>
                </a:solidFill>
              </a:rPr>
              <a:t>在Verilog HDL中用parameter /pə'ræmɪtɚ/ 来定义常量，即参数型（parameter型） 数据是一种常数型的数据，其格式如下： </a:t>
            </a:r>
          </a:p>
          <a:p>
            <a:pPr indent="0" algn="l" fontAlgn="base">
              <a:lnSpc>
                <a:spcPct val="130000"/>
              </a:lnSpc>
              <a:spcBef>
                <a:spcPct val="0"/>
              </a:spcBef>
              <a:spcAft>
                <a:spcPct val="0"/>
              </a:spcAft>
              <a:buFont typeface="Arial" panose="020B0604020202020204" pitchFamily="34" charset="0"/>
              <a:buNone/>
            </a:pPr>
            <a:r>
              <a:rPr lang="en-US" sz="2000">
                <a:solidFill>
                  <a:schemeClr val="tx1">
                    <a:lumMod val="75000"/>
                    <a:lumOff val="25000"/>
                  </a:schemeClr>
                </a:solidFill>
              </a:rPr>
              <a:t>	</a:t>
            </a:r>
            <a:r>
              <a:rPr sz="2000">
                <a:solidFill>
                  <a:schemeClr val="tx1">
                    <a:lumMod val="75000"/>
                    <a:lumOff val="25000"/>
                  </a:schemeClr>
                </a:solidFill>
              </a:rPr>
              <a:t>parameter 参数名1＝常数1，参数名2＝常数2, …; </a:t>
            </a:r>
          </a:p>
          <a:p>
            <a:pPr indent="0" algn="l" fontAlgn="base">
              <a:lnSpc>
                <a:spcPct val="130000"/>
              </a:lnSpc>
              <a:spcBef>
                <a:spcPct val="0"/>
              </a:spcBef>
              <a:spcAft>
                <a:spcPct val="0"/>
              </a:spcAft>
              <a:buFont typeface="Arial" panose="020B0604020202020204" pitchFamily="34" charset="0"/>
              <a:buNone/>
            </a:pPr>
            <a:r>
              <a:rPr sz="2000">
                <a:solidFill>
                  <a:schemeClr val="tx1">
                    <a:lumMod val="75000"/>
                    <a:lumOff val="25000"/>
                  </a:schemeClr>
                </a:solidFill>
              </a:rPr>
              <a:t>        或 parameter 参数名1＝常数1； </a:t>
            </a:r>
          </a:p>
          <a:p>
            <a:pPr indent="0" algn="l" fontAlgn="base">
              <a:lnSpc>
                <a:spcPct val="130000"/>
              </a:lnSpc>
              <a:spcBef>
                <a:spcPct val="0"/>
              </a:spcBef>
              <a:spcAft>
                <a:spcPct val="0"/>
              </a:spcAft>
              <a:buFont typeface="Arial" panose="020B0604020202020204" pitchFamily="34" charset="0"/>
              <a:buNone/>
            </a:pPr>
            <a:r>
              <a:rPr lang="en-US" sz="2000">
                <a:solidFill>
                  <a:schemeClr val="tx1">
                    <a:lumMod val="75000"/>
                    <a:lumOff val="25000"/>
                  </a:schemeClr>
                </a:solidFill>
              </a:rPr>
              <a:t>	</a:t>
            </a:r>
            <a:r>
              <a:rPr sz="2000">
                <a:solidFill>
                  <a:schemeClr val="tx1">
                    <a:lumMod val="75000"/>
                    <a:lumOff val="25000"/>
                  </a:schemeClr>
                </a:solidFill>
              </a:rPr>
              <a:t>parameter 参数名2＝常数2；    .</a:t>
            </a:r>
          </a:p>
          <a:p>
            <a:pPr marL="285750" indent="-285750" algn="l" fontAlgn="base">
              <a:lnSpc>
                <a:spcPct val="130000"/>
              </a:lnSpc>
              <a:spcBef>
                <a:spcPct val="0"/>
              </a:spcBef>
              <a:spcAft>
                <a:spcPct val="0"/>
              </a:spcAft>
              <a:buFont typeface="Arial" panose="020B0604020202020204" pitchFamily="34" charset="0"/>
              <a:buChar char="•"/>
            </a:pPr>
            <a:r>
              <a:rPr sz="2000">
                <a:solidFill>
                  <a:schemeClr val="tx1">
                    <a:lumMod val="75000"/>
                    <a:lumOff val="25000"/>
                  </a:schemeClr>
                </a:solidFill>
              </a:rPr>
              <a:t>.............. </a:t>
            </a:r>
          </a:p>
          <a:p>
            <a:pPr marL="285750" indent="-285750" algn="l" fontAlgn="base">
              <a:lnSpc>
                <a:spcPct val="130000"/>
              </a:lnSpc>
              <a:spcBef>
                <a:spcPct val="0"/>
              </a:spcBef>
              <a:spcAft>
                <a:spcPct val="0"/>
              </a:spcAft>
              <a:buFont typeface="Arial" panose="020B0604020202020204" pitchFamily="34" charset="0"/>
              <a:buChar char="•"/>
            </a:pPr>
            <a:r>
              <a:rPr sz="2000">
                <a:solidFill>
                  <a:schemeClr val="tx1">
                    <a:lumMod val="75000"/>
                    <a:lumOff val="25000"/>
                  </a:schemeClr>
                </a:solidFill>
              </a:rPr>
              <a:t>parameter是参数型数据的确认符，等式的右边必须是一个常数或定义过的参数。 见下列： </a:t>
            </a:r>
          </a:p>
          <a:p>
            <a:pPr indent="0" algn="l" fontAlgn="base">
              <a:lnSpc>
                <a:spcPct val="130000"/>
              </a:lnSpc>
              <a:spcBef>
                <a:spcPct val="0"/>
              </a:spcBef>
              <a:spcAft>
                <a:spcPct val="0"/>
              </a:spcAft>
              <a:buFont typeface="Arial" panose="020B0604020202020204" pitchFamily="34" charset="0"/>
              <a:buNone/>
            </a:pPr>
            <a:r>
              <a:rPr lang="en-US" sz="2000">
                <a:solidFill>
                  <a:schemeClr val="tx1">
                    <a:lumMod val="75000"/>
                    <a:lumOff val="25000"/>
                  </a:schemeClr>
                </a:solidFill>
              </a:rPr>
              <a:t>	</a:t>
            </a:r>
            <a:r>
              <a:rPr sz="2000">
                <a:solidFill>
                  <a:schemeClr val="tx1">
                    <a:lumMod val="75000"/>
                    <a:lumOff val="25000"/>
                  </a:schemeClr>
                </a:solidFill>
              </a:rPr>
              <a:t>parameter  msb=7;       //定义参数msb为常量7 </a:t>
            </a:r>
          </a:p>
          <a:p>
            <a:pPr indent="0" algn="l" fontAlgn="base">
              <a:lnSpc>
                <a:spcPct val="130000"/>
              </a:lnSpc>
              <a:spcBef>
                <a:spcPct val="0"/>
              </a:spcBef>
              <a:spcAft>
                <a:spcPct val="0"/>
              </a:spcAft>
              <a:buFont typeface="Arial" panose="020B0604020202020204" pitchFamily="34" charset="0"/>
              <a:buNone/>
            </a:pPr>
            <a:r>
              <a:rPr lang="en-US" sz="2000">
                <a:solidFill>
                  <a:schemeClr val="tx1">
                    <a:lumMod val="75000"/>
                    <a:lumOff val="25000"/>
                  </a:schemeClr>
                </a:solidFill>
              </a:rPr>
              <a:t>	</a:t>
            </a:r>
            <a:r>
              <a:rPr sz="2000">
                <a:solidFill>
                  <a:schemeClr val="tx1">
                    <a:lumMod val="75000"/>
                    <a:lumOff val="25000"/>
                  </a:schemeClr>
                </a:solidFill>
              </a:rPr>
              <a:t>parameter  e=25, f=29;  //定义二个常数参</a:t>
            </a:r>
            <a:r>
              <a:rPr lang="zh-CN" sz="2000">
                <a:solidFill>
                  <a:schemeClr val="tx1">
                    <a:lumMod val="75000"/>
                    <a:lumOff val="25000"/>
                  </a:schemeClr>
                </a:solidFill>
              </a:rPr>
              <a:t>数</a:t>
            </a:r>
          </a:p>
        </p:txBody>
      </p:sp>
      <p:sp>
        <p:nvSpPr>
          <p:cNvPr id="7" name="矩形 6"/>
          <p:cNvSpPr/>
          <p:nvPr>
            <p:custDataLst>
              <p:tags r:id="rId3"/>
            </p:custDataLst>
          </p:nvPr>
        </p:nvSpPr>
        <p:spPr>
          <a:xfrm>
            <a:off x="159024" y="141402"/>
            <a:ext cx="636104" cy="5033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Arial" panose="020B0604020202020204" pitchFamily="34" charset="0"/>
                <a:cs typeface="Arial" panose="020B0604020202020204" pitchFamily="34" charset="0"/>
              </a:rPr>
              <a:t>0</a:t>
            </a:r>
            <a:r>
              <a:rPr lang="en-US" sz="2000" dirty="0">
                <a:solidFill>
                  <a:schemeClr val="bg1"/>
                </a:solidFill>
                <a:latin typeface="Arial" panose="020B0604020202020204" pitchFamily="34" charset="0"/>
                <a:cs typeface="Arial" panose="020B0604020202020204" pitchFamily="34" charset="0"/>
              </a:rPr>
              <a:t>8</a:t>
            </a:r>
          </a:p>
        </p:txBody>
      </p:sp>
      <p:sp>
        <p:nvSpPr>
          <p:cNvPr id="8" name="矩形 7"/>
          <p:cNvSpPr/>
          <p:nvPr>
            <p:custDataLst>
              <p:tags r:id="rId4"/>
            </p:custDataLst>
          </p:nvPr>
        </p:nvSpPr>
        <p:spPr>
          <a:xfrm>
            <a:off x="795020" y="141605"/>
            <a:ext cx="2776855" cy="50355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custDataLst>
              <p:tags r:id="rId5"/>
            </p:custDataLst>
          </p:nvPr>
        </p:nvSpPr>
        <p:spPr>
          <a:xfrm>
            <a:off x="922020" y="224790"/>
            <a:ext cx="2756535" cy="337185"/>
          </a:xfrm>
          <a:prstGeom prst="rect">
            <a:avLst/>
          </a:prstGeom>
          <a:noFill/>
        </p:spPr>
        <p:txBody>
          <a:bodyPr wrap="square" rtlCol="0" anchor="ctr" anchorCtr="0">
            <a:noAutofit/>
          </a:bodyPr>
          <a:lstStyle/>
          <a:p>
            <a:r>
              <a:rPr lang="zh-CN" altLang="en-US" sz="2000"/>
              <a:t>常量的定义</a:t>
            </a: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custDataLst>
              <p:tags r:id="rId2"/>
            </p:custDataLst>
          </p:nvPr>
        </p:nvSpPr>
        <p:spPr>
          <a:xfrm>
            <a:off x="5575300" y="2494722"/>
            <a:ext cx="6616700" cy="4355822"/>
          </a:xfrm>
          <a:prstGeom prst="rect">
            <a:avLst/>
          </a:prstGeom>
          <a:blipFill dpi="0" rotWithShape="1">
            <a:blip r:embed="rId13"/>
            <a:srcRect/>
            <a:tile tx="-2940050" ty="-1841500" sx="20000" sy="2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custDataLst>
              <p:tags r:id="rId3"/>
            </p:custDataLst>
          </p:nvPr>
        </p:nvSpPr>
        <p:spPr>
          <a:xfrm>
            <a:off x="9034667" y="-7058"/>
            <a:ext cx="2054094" cy="2959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custDataLst>
              <p:tags r:id="rId4"/>
            </p:custDataLst>
          </p:nvPr>
        </p:nvSpPr>
        <p:spPr>
          <a:xfrm>
            <a:off x="9034667" y="1133061"/>
            <a:ext cx="2054094" cy="706755"/>
          </a:xfrm>
          <a:prstGeom prst="rect">
            <a:avLst/>
          </a:prstGeom>
          <a:noFill/>
        </p:spPr>
        <p:txBody>
          <a:bodyPr wrap="square" rtlCol="0">
            <a:normAutofit/>
          </a:bodyPr>
          <a:lstStyle/>
          <a:p>
            <a:pPr algn="ctr"/>
            <a:r>
              <a:rPr lang="zh-CN" altLang="en-US" sz="2000" b="1">
                <a:solidFill>
                  <a:schemeClr val="bg1"/>
                </a:solidFill>
              </a:rPr>
              <a:t>计算机组成原理实验</a:t>
            </a:r>
          </a:p>
        </p:txBody>
      </p:sp>
      <p:sp>
        <p:nvSpPr>
          <p:cNvPr id="3" name="文本框 2"/>
          <p:cNvSpPr txBox="1"/>
          <p:nvPr>
            <p:custDataLst>
              <p:tags r:id="rId5"/>
            </p:custDataLst>
          </p:nvPr>
        </p:nvSpPr>
        <p:spPr>
          <a:xfrm>
            <a:off x="1132449" y="1766915"/>
            <a:ext cx="2564295" cy="707886"/>
          </a:xfrm>
          <a:prstGeom prst="rect">
            <a:avLst/>
          </a:prstGeom>
          <a:noFill/>
        </p:spPr>
        <p:txBody>
          <a:bodyPr wrap="square" rtlCol="0">
            <a:normAutofit fontScale="97500"/>
          </a:bodyPr>
          <a:lstStyle/>
          <a:p>
            <a:r>
              <a:rPr lang="zh-CN" altLang="en-US" sz="4000">
                <a:solidFill>
                  <a:schemeClr val="tx1">
                    <a:lumMod val="75000"/>
                    <a:lumOff val="25000"/>
                  </a:schemeClr>
                </a:solidFill>
                <a:latin typeface="+mj-lt"/>
                <a:ea typeface="+mj-ea"/>
                <a:cs typeface="+mj-cs"/>
              </a:rPr>
              <a:t>内容</a:t>
            </a:r>
          </a:p>
        </p:txBody>
      </p:sp>
      <p:cxnSp>
        <p:nvCxnSpPr>
          <p:cNvPr id="5" name="直接连接符 4"/>
          <p:cNvCxnSpPr/>
          <p:nvPr>
            <p:custDataLst>
              <p:tags r:id="rId6"/>
            </p:custDataLst>
          </p:nvPr>
        </p:nvCxnSpPr>
        <p:spPr>
          <a:xfrm>
            <a:off x="1244209" y="2475037"/>
            <a:ext cx="3071192" cy="0"/>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7"/>
            </p:custDataLst>
          </p:nvPr>
        </p:nvSpPr>
        <p:spPr>
          <a:xfrm>
            <a:off x="1162294" y="2773017"/>
            <a:ext cx="2534479" cy="338554"/>
          </a:xfrm>
          <a:prstGeom prst="rect">
            <a:avLst/>
          </a:prstGeom>
          <a:noFill/>
        </p:spPr>
        <p:txBody>
          <a:bodyPr wrap="square" rtlCol="0">
            <a:noAutofit/>
          </a:bodyPr>
          <a:lstStyle/>
          <a:p>
            <a:r>
              <a:rPr lang="en-US" altLang="zh-CN" sz="3200" dirty="0"/>
              <a:t>FPGA</a:t>
            </a:r>
          </a:p>
        </p:txBody>
      </p:sp>
      <p:sp>
        <p:nvSpPr>
          <p:cNvPr id="8" name="文本框 7"/>
          <p:cNvSpPr txBox="1"/>
          <p:nvPr>
            <p:custDataLst>
              <p:tags r:id="rId8"/>
            </p:custDataLst>
          </p:nvPr>
        </p:nvSpPr>
        <p:spPr>
          <a:xfrm>
            <a:off x="1132449" y="3577202"/>
            <a:ext cx="2534479" cy="338455"/>
          </a:xfrm>
          <a:prstGeom prst="rect">
            <a:avLst/>
          </a:prstGeom>
          <a:noFill/>
        </p:spPr>
        <p:txBody>
          <a:bodyPr wrap="square" rtlCol="0">
            <a:noAutofit/>
          </a:bodyPr>
          <a:lstStyle/>
          <a:p>
            <a:r>
              <a:rPr lang="en-US" altLang="zh-CN" sz="2800" dirty="0"/>
              <a:t>Verilog</a:t>
            </a:r>
            <a:r>
              <a:rPr lang="zh-CN" altLang="en-US" sz="2800" dirty="0"/>
              <a:t>语言</a:t>
            </a:r>
          </a:p>
        </p:txBody>
      </p:sp>
      <p:sp>
        <p:nvSpPr>
          <p:cNvPr id="11" name="文本框 10"/>
          <p:cNvSpPr txBox="1"/>
          <p:nvPr>
            <p:custDataLst>
              <p:tags r:id="rId9"/>
            </p:custDataLst>
          </p:nvPr>
        </p:nvSpPr>
        <p:spPr>
          <a:xfrm>
            <a:off x="1147356" y="4334178"/>
            <a:ext cx="2534479" cy="338455"/>
          </a:xfrm>
          <a:prstGeom prst="rect">
            <a:avLst/>
          </a:prstGeom>
          <a:noFill/>
        </p:spPr>
        <p:txBody>
          <a:bodyPr wrap="square" rtlCol="0">
            <a:noAutofit/>
          </a:bodyPr>
          <a:lstStyle/>
          <a:p>
            <a:r>
              <a:rPr lang="zh-CN" altLang="en-US" sz="2800" dirty="0"/>
              <a:t>开发流程</a:t>
            </a:r>
          </a:p>
        </p:txBody>
      </p:sp>
      <p:sp>
        <p:nvSpPr>
          <p:cNvPr id="7" name="文本框 6">
            <a:extLst>
              <a:ext uri="{FF2B5EF4-FFF2-40B4-BE49-F238E27FC236}">
                <a16:creationId xmlns:a16="http://schemas.microsoft.com/office/drawing/2014/main" id="{5B50EB62-6C3A-4F37-AA1E-27CA6570B09F}"/>
              </a:ext>
            </a:extLst>
          </p:cNvPr>
          <p:cNvSpPr txBox="1"/>
          <p:nvPr>
            <p:custDataLst>
              <p:tags r:id="rId10"/>
            </p:custDataLst>
          </p:nvPr>
        </p:nvSpPr>
        <p:spPr>
          <a:xfrm>
            <a:off x="1132448" y="5018058"/>
            <a:ext cx="2534479" cy="338455"/>
          </a:xfrm>
          <a:prstGeom prst="rect">
            <a:avLst/>
          </a:prstGeom>
          <a:noFill/>
        </p:spPr>
        <p:txBody>
          <a:bodyPr wrap="square" rtlCol="0">
            <a:noAutofit/>
          </a:bodyPr>
          <a:lstStyle/>
          <a:p>
            <a:r>
              <a:rPr lang="zh-CN" altLang="en-US" sz="2800" dirty="0"/>
              <a:t>实验内容</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2"/>
            </p:custDataLst>
          </p:nvPr>
        </p:nvSpPr>
        <p:spPr>
          <a:xfrm>
            <a:off x="159024" y="141402"/>
            <a:ext cx="636104" cy="5033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Arial" panose="020B0604020202020204" pitchFamily="34" charset="0"/>
                <a:cs typeface="Arial" panose="020B0604020202020204" pitchFamily="34" charset="0"/>
              </a:rPr>
              <a:t>01</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7" name="矩形 16"/>
          <p:cNvSpPr/>
          <p:nvPr>
            <p:custDataLst>
              <p:tags r:id="rId3"/>
            </p:custDataLst>
          </p:nvPr>
        </p:nvSpPr>
        <p:spPr>
          <a:xfrm>
            <a:off x="795128" y="141402"/>
            <a:ext cx="2484785" cy="50335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custDataLst>
              <p:tags r:id="rId4"/>
            </p:custDataLst>
          </p:nvPr>
        </p:nvSpPr>
        <p:spPr>
          <a:xfrm>
            <a:off x="795128" y="223801"/>
            <a:ext cx="1848681" cy="337185"/>
          </a:xfrm>
          <a:prstGeom prst="rect">
            <a:avLst/>
          </a:prstGeom>
          <a:noFill/>
        </p:spPr>
        <p:txBody>
          <a:bodyPr wrap="square" rtlCol="0" anchor="ctr" anchorCtr="0">
            <a:noAutofit/>
          </a:bodyPr>
          <a:lstStyle/>
          <a:p>
            <a:r>
              <a:rPr lang="zh-CN" altLang="en-US" sz="2000"/>
              <a:t>举个栗子</a:t>
            </a:r>
          </a:p>
        </p:txBody>
      </p:sp>
      <p:sp>
        <p:nvSpPr>
          <p:cNvPr id="2" name="文本框 1"/>
          <p:cNvSpPr txBox="1"/>
          <p:nvPr/>
        </p:nvSpPr>
        <p:spPr>
          <a:xfrm>
            <a:off x="1296035" y="1297940"/>
            <a:ext cx="8580755" cy="3169285"/>
          </a:xfrm>
          <a:prstGeom prst="rect">
            <a:avLst/>
          </a:prstGeom>
          <a:noFill/>
        </p:spPr>
        <p:txBody>
          <a:bodyPr wrap="square" rtlCol="0">
            <a:spAutoFit/>
          </a:bodyPr>
          <a:lstStyle/>
          <a:p>
            <a:r>
              <a:rPr lang="zh-CN" altLang="en-US" sz="2000"/>
              <a:t>module adder_16(sum,a,b);</a:t>
            </a:r>
          </a:p>
          <a:p>
            <a:r>
              <a:rPr lang="zh-CN" altLang="en-US" sz="2000">
                <a:solidFill>
                  <a:srgbClr val="FF0000"/>
                </a:solidFill>
              </a:rPr>
              <a:t>parameter time_delay=5,time_count=10;</a:t>
            </a:r>
            <a:endParaRPr lang="zh-CN" altLang="en-US" sz="2000"/>
          </a:p>
          <a:p>
            <a:r>
              <a:rPr lang="zh-CN" altLang="en-US" sz="2000"/>
              <a:t>           ......</a:t>
            </a:r>
          </a:p>
          <a:p>
            <a:r>
              <a:rPr lang="zh-CN" altLang="en-US" sz="2000"/>
              <a:t>endmodule</a:t>
            </a:r>
          </a:p>
          <a:p>
            <a:r>
              <a:rPr lang="zh-CN" altLang="en-US" sz="2000"/>
              <a:t>module top;</a:t>
            </a:r>
          </a:p>
          <a:p>
            <a:r>
              <a:rPr lang="zh-CN" altLang="en-US" sz="2000"/>
              <a:t>wire[2:0] a1,b1;</a:t>
            </a:r>
          </a:p>
          <a:p>
            <a:r>
              <a:rPr lang="zh-CN" altLang="en-US" sz="2000"/>
              <a:t>wire[3:0] a2,b2,sum1;</a:t>
            </a:r>
          </a:p>
          <a:p>
            <a:r>
              <a:rPr lang="zh-CN" altLang="en-US" sz="2000"/>
              <a:t>wire[4:0] sum2;</a:t>
            </a:r>
          </a:p>
          <a:p>
            <a:r>
              <a:rPr lang="zh-CN" altLang="en-US" sz="2000"/>
              <a:t>adder_16  </a:t>
            </a:r>
            <a:r>
              <a:rPr lang="zh-CN" altLang="en-US" sz="2000">
                <a:solidFill>
                  <a:srgbClr val="FF0000"/>
                </a:solidFill>
              </a:rPr>
              <a:t>#(4,8)</a:t>
            </a:r>
            <a:r>
              <a:rPr lang="zh-CN" altLang="en-US" sz="2000"/>
              <a:t>  AD1(sum1,a1,b1);/</a:t>
            </a:r>
            <a:r>
              <a:rPr lang="zh-CN" altLang="en-US" sz="2000">
                <a:solidFill>
                  <a:srgbClr val="FF0000"/>
                </a:solidFill>
              </a:rPr>
              <a:t>/time_delay=4,time_count=8</a:t>
            </a:r>
            <a:r>
              <a:rPr lang="en-US" altLang="zh-CN" sz="2000">
                <a:solidFill>
                  <a:schemeClr val="tx1"/>
                </a:solidFill>
              </a:rPr>
              <a:t>//</a:t>
            </a:r>
            <a:r>
              <a:rPr lang="zh-CN" altLang="en-US" sz="2000">
                <a:solidFill>
                  <a:schemeClr val="tx1"/>
                </a:solidFill>
              </a:rPr>
              <a:t>例化</a:t>
            </a:r>
            <a:endParaRPr lang="zh-CN" altLang="en-US" sz="2000"/>
          </a:p>
          <a:p>
            <a:r>
              <a:rPr lang="zh-CN" altLang="en-US" sz="2000"/>
              <a:t>endmodule</a:t>
            </a:r>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2"/>
            </p:custDataLst>
          </p:nvPr>
        </p:nvSpPr>
        <p:spPr>
          <a:xfrm>
            <a:off x="159024" y="141402"/>
            <a:ext cx="636104" cy="5033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Arial" panose="020B0604020202020204" pitchFamily="34" charset="0"/>
                <a:cs typeface="Arial" panose="020B0604020202020204" pitchFamily="34" charset="0"/>
              </a:rPr>
              <a:t>01</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7" name="矩形 16"/>
          <p:cNvSpPr/>
          <p:nvPr>
            <p:custDataLst>
              <p:tags r:id="rId3"/>
            </p:custDataLst>
          </p:nvPr>
        </p:nvSpPr>
        <p:spPr>
          <a:xfrm>
            <a:off x="795128" y="141402"/>
            <a:ext cx="2484785" cy="50335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custDataLst>
              <p:tags r:id="rId4"/>
            </p:custDataLst>
          </p:nvPr>
        </p:nvSpPr>
        <p:spPr>
          <a:xfrm>
            <a:off x="795128" y="223801"/>
            <a:ext cx="1848681" cy="337185"/>
          </a:xfrm>
          <a:prstGeom prst="rect">
            <a:avLst/>
          </a:prstGeom>
          <a:noFill/>
        </p:spPr>
        <p:txBody>
          <a:bodyPr wrap="square" rtlCol="0" anchor="ctr" anchorCtr="0">
            <a:noAutofit/>
          </a:bodyPr>
          <a:lstStyle/>
          <a:p>
            <a:r>
              <a:rPr lang="zh-CN" altLang="en-US" sz="2000"/>
              <a:t>例化</a:t>
            </a:r>
          </a:p>
        </p:txBody>
      </p:sp>
      <p:sp>
        <p:nvSpPr>
          <p:cNvPr id="2" name="文本框 1"/>
          <p:cNvSpPr txBox="1"/>
          <p:nvPr/>
        </p:nvSpPr>
        <p:spPr>
          <a:xfrm>
            <a:off x="1774825" y="1297940"/>
            <a:ext cx="4011930" cy="3169285"/>
          </a:xfrm>
          <a:prstGeom prst="rect">
            <a:avLst/>
          </a:prstGeom>
          <a:noFill/>
        </p:spPr>
        <p:txBody>
          <a:bodyPr wrap="square" rtlCol="0">
            <a:spAutoFit/>
          </a:bodyPr>
          <a:lstStyle/>
          <a:p>
            <a:r>
              <a:rPr lang="zh-CN" altLang="en-US" sz="2000"/>
              <a:t>设计模块</a:t>
            </a:r>
          </a:p>
          <a:p>
            <a:r>
              <a:rPr lang="en-US" altLang="zh-CN" sz="2000"/>
              <a:t>module adder(</a:t>
            </a:r>
          </a:p>
          <a:p>
            <a:r>
              <a:rPr lang="en-US" altLang="zh-CN" sz="2000"/>
              <a:t>     input        [31:0]  a,</a:t>
            </a:r>
          </a:p>
          <a:p>
            <a:r>
              <a:rPr lang="en-US" altLang="zh-CN" sz="2000"/>
              <a:t>     input	        [31:0]  b,</a:t>
            </a:r>
          </a:p>
          <a:p>
            <a:r>
              <a:rPr lang="en-US" altLang="zh-CN" sz="2000"/>
              <a:t>     output      [31:0]  c</a:t>
            </a:r>
          </a:p>
          <a:p>
            <a:r>
              <a:rPr lang="en-US" altLang="zh-CN" sz="2000"/>
              <a:t>);</a:t>
            </a:r>
          </a:p>
          <a:p>
            <a:endParaRPr lang="en-US" altLang="zh-CN" sz="2000"/>
          </a:p>
          <a:p>
            <a:r>
              <a:rPr lang="en-US" altLang="zh-CN" sz="2000"/>
              <a:t>assign c = a + b;</a:t>
            </a:r>
          </a:p>
          <a:p>
            <a:endParaRPr lang="en-US" altLang="zh-CN" sz="2000"/>
          </a:p>
          <a:p>
            <a:r>
              <a:rPr lang="en-US" altLang="zh-CN" sz="2000"/>
              <a:t>endmodule</a:t>
            </a:r>
          </a:p>
        </p:txBody>
      </p:sp>
      <p:sp>
        <p:nvSpPr>
          <p:cNvPr id="3" name="文本框 2"/>
          <p:cNvSpPr txBox="1"/>
          <p:nvPr/>
        </p:nvSpPr>
        <p:spPr>
          <a:xfrm>
            <a:off x="6810375" y="1297940"/>
            <a:ext cx="4011930" cy="2861310"/>
          </a:xfrm>
          <a:prstGeom prst="rect">
            <a:avLst/>
          </a:prstGeom>
          <a:noFill/>
        </p:spPr>
        <p:txBody>
          <a:bodyPr wrap="square" rtlCol="0">
            <a:spAutoFit/>
          </a:bodyPr>
          <a:lstStyle/>
          <a:p>
            <a:r>
              <a:rPr lang="zh-CN" altLang="en-US" sz="2000"/>
              <a:t>例化模块</a:t>
            </a:r>
          </a:p>
          <a:p>
            <a:r>
              <a:rPr lang="en-US" altLang="zh-CN" sz="2000"/>
              <a:t>wire  [31:0]  op1;</a:t>
            </a:r>
          </a:p>
          <a:p>
            <a:r>
              <a:rPr lang="en-US" altLang="zh-CN" sz="2000"/>
              <a:t>wire  [31:0]  op2;</a:t>
            </a:r>
          </a:p>
          <a:p>
            <a:r>
              <a:rPr lang="en-US" altLang="zh-CN" sz="2000"/>
              <a:t>wire  [31:0]  result;</a:t>
            </a:r>
            <a:endParaRPr lang="zh-CN" altLang="en-US" sz="2000"/>
          </a:p>
          <a:p>
            <a:r>
              <a:rPr lang="en-US" altLang="zh-CN" sz="2000">
                <a:solidFill>
                  <a:srgbClr val="FF0000"/>
                </a:solidFill>
              </a:rPr>
              <a:t>adder</a:t>
            </a:r>
            <a:r>
              <a:rPr lang="en-US" altLang="zh-CN" sz="2000"/>
              <a:t> Adder(</a:t>
            </a:r>
          </a:p>
          <a:p>
            <a:r>
              <a:rPr lang="en-US" altLang="zh-CN" sz="2000"/>
              <a:t>     .a(op1),</a:t>
            </a:r>
          </a:p>
          <a:p>
            <a:r>
              <a:rPr lang="en-US" altLang="zh-CN" sz="2000"/>
              <a:t>     .b(op2),</a:t>
            </a:r>
          </a:p>
          <a:p>
            <a:r>
              <a:rPr lang="en-US" altLang="zh-CN" sz="2000"/>
              <a:t>     .c(result)</a:t>
            </a:r>
          </a:p>
          <a:p>
            <a:r>
              <a:rPr lang="en-US" altLang="zh-CN" sz="2000"/>
              <a:t>);</a:t>
            </a:r>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2372995" y="1410335"/>
            <a:ext cx="7153275" cy="5624830"/>
          </a:xfrm>
          <a:prstGeom prst="rect">
            <a:avLst/>
          </a:prstGeom>
        </p:spPr>
        <p:txBody>
          <a:bodyPr wrap="square">
            <a:normAutofit/>
          </a:bodyPr>
          <a:lstStyle/>
          <a:p>
            <a:pPr marL="285750" indent="-285750" algn="l" fontAlgn="base">
              <a:lnSpc>
                <a:spcPct val="130000"/>
              </a:lnSpc>
              <a:spcBef>
                <a:spcPct val="0"/>
              </a:spcBef>
              <a:spcAft>
                <a:spcPct val="0"/>
              </a:spcAft>
              <a:buFont typeface="Arial" panose="020B0604020202020204" pitchFamily="34" charset="0"/>
              <a:buChar char="•"/>
            </a:pPr>
            <a:r>
              <a:rPr sz="2000" dirty="0" err="1">
                <a:solidFill>
                  <a:schemeClr val="tx1">
                    <a:lumMod val="75000"/>
                    <a:lumOff val="25000"/>
                  </a:schemeClr>
                </a:solidFill>
              </a:rPr>
              <a:t>if-else语句：if-else是最常用的语句，用于判定某个条件，然后做出相应的</a:t>
            </a:r>
            <a:r>
              <a:rPr sz="2000" dirty="0">
                <a:solidFill>
                  <a:schemeClr val="tx1">
                    <a:lumMod val="75000"/>
                    <a:lumOff val="25000"/>
                  </a:schemeClr>
                </a:solidFill>
              </a:rPr>
              <a:t> </a:t>
            </a:r>
            <a:r>
              <a:rPr sz="2000" dirty="0" err="1">
                <a:solidFill>
                  <a:schemeClr val="tx1">
                    <a:lumMod val="75000"/>
                    <a:lumOff val="25000"/>
                  </a:schemeClr>
                </a:solidFill>
              </a:rPr>
              <a:t>操作，例如</a:t>
            </a:r>
            <a:r>
              <a:rPr sz="2000" dirty="0">
                <a:solidFill>
                  <a:schemeClr val="tx1">
                    <a:lumMod val="75000"/>
                    <a:lumOff val="25000"/>
                  </a:schemeClr>
                </a:solidFill>
              </a:rPr>
              <a:t>： </a:t>
            </a:r>
          </a:p>
          <a:p>
            <a:pPr lvl="1" indent="0" algn="l" fontAlgn="base">
              <a:lnSpc>
                <a:spcPct val="130000"/>
              </a:lnSpc>
              <a:spcBef>
                <a:spcPct val="0"/>
              </a:spcBef>
              <a:spcAft>
                <a:spcPct val="0"/>
              </a:spcAft>
              <a:buFont typeface="Arial" panose="020B0604020202020204" pitchFamily="34" charset="0"/>
              <a:buNone/>
            </a:pPr>
            <a:r>
              <a:rPr lang="en-US" sz="2000" dirty="0">
                <a:solidFill>
                  <a:schemeClr val="tx1">
                    <a:lumMod val="75000"/>
                    <a:lumOff val="25000"/>
                  </a:schemeClr>
                </a:solidFill>
              </a:rPr>
              <a:t>	</a:t>
            </a:r>
            <a:r>
              <a:rPr sz="2000" dirty="0">
                <a:solidFill>
                  <a:schemeClr val="tx1">
                    <a:lumMod val="75000"/>
                    <a:lumOff val="25000"/>
                  </a:schemeClr>
                </a:solidFill>
              </a:rPr>
              <a:t>always @(</a:t>
            </a:r>
            <a:r>
              <a:rPr sz="2000" dirty="0" err="1">
                <a:solidFill>
                  <a:schemeClr val="tx1">
                    <a:lumMod val="75000"/>
                    <a:lumOff val="25000"/>
                  </a:schemeClr>
                </a:solidFill>
              </a:rPr>
              <a:t>posedge</a:t>
            </a:r>
            <a:r>
              <a:rPr sz="2000" dirty="0">
                <a:solidFill>
                  <a:schemeClr val="tx1">
                    <a:lumMod val="75000"/>
                    <a:lumOff val="25000"/>
                  </a:schemeClr>
                </a:solidFill>
              </a:rPr>
              <a:t> </a:t>
            </a:r>
            <a:r>
              <a:rPr sz="2000" dirty="0" err="1">
                <a:solidFill>
                  <a:schemeClr val="tx1">
                    <a:lumMod val="75000"/>
                    <a:lumOff val="25000"/>
                  </a:schemeClr>
                </a:solidFill>
              </a:rPr>
              <a:t>clk</a:t>
            </a:r>
            <a:r>
              <a:rPr sz="2000" dirty="0">
                <a:solidFill>
                  <a:schemeClr val="tx1">
                    <a:lumMod val="75000"/>
                    <a:lumOff val="25000"/>
                  </a:schemeClr>
                </a:solidFill>
              </a:rPr>
              <a:t>) </a:t>
            </a:r>
          </a:p>
          <a:p>
            <a:pPr indent="0" algn="l" fontAlgn="base">
              <a:lnSpc>
                <a:spcPct val="130000"/>
              </a:lnSpc>
              <a:spcBef>
                <a:spcPct val="0"/>
              </a:spcBef>
              <a:spcAft>
                <a:spcPct val="0"/>
              </a:spcAft>
              <a:buFont typeface="Arial" panose="020B0604020202020204" pitchFamily="34" charset="0"/>
              <a:buNone/>
            </a:pPr>
            <a:r>
              <a:rPr lang="en-US" sz="2000" dirty="0">
                <a:solidFill>
                  <a:schemeClr val="tx1">
                    <a:lumMod val="75000"/>
                    <a:lumOff val="25000"/>
                  </a:schemeClr>
                </a:solidFill>
              </a:rPr>
              <a:t>		</a:t>
            </a:r>
            <a:r>
              <a:rPr sz="2000" dirty="0">
                <a:solidFill>
                  <a:schemeClr val="tx1">
                    <a:lumMod val="75000"/>
                    <a:lumOff val="25000"/>
                  </a:schemeClr>
                </a:solidFill>
              </a:rPr>
              <a:t>if(a &gt; b)      </a:t>
            </a:r>
          </a:p>
          <a:p>
            <a:pPr indent="0" algn="l" fontAlgn="base">
              <a:lnSpc>
                <a:spcPct val="130000"/>
              </a:lnSpc>
              <a:spcBef>
                <a:spcPct val="0"/>
              </a:spcBef>
              <a:spcAft>
                <a:spcPct val="0"/>
              </a:spcAft>
              <a:buFont typeface="Arial" panose="020B0604020202020204" pitchFamily="34" charset="0"/>
              <a:buNone/>
            </a:pPr>
            <a:r>
              <a:rPr lang="en-US" sz="2000" dirty="0">
                <a:solidFill>
                  <a:schemeClr val="tx1">
                    <a:lumMod val="75000"/>
                    <a:lumOff val="25000"/>
                  </a:schemeClr>
                </a:solidFill>
              </a:rPr>
              <a:t>		        </a:t>
            </a:r>
            <a:r>
              <a:rPr sz="2000" dirty="0">
                <a:solidFill>
                  <a:schemeClr val="tx1">
                    <a:lumMod val="75000"/>
                    <a:lumOff val="25000"/>
                  </a:schemeClr>
                </a:solidFill>
              </a:rPr>
              <a:t>c &lt;= a; </a:t>
            </a:r>
          </a:p>
          <a:p>
            <a:pPr indent="0" algn="l" fontAlgn="base">
              <a:lnSpc>
                <a:spcPct val="130000"/>
              </a:lnSpc>
              <a:spcBef>
                <a:spcPct val="0"/>
              </a:spcBef>
              <a:spcAft>
                <a:spcPct val="0"/>
              </a:spcAft>
              <a:buFont typeface="Arial" panose="020B0604020202020204" pitchFamily="34" charset="0"/>
              <a:buNone/>
            </a:pPr>
            <a:r>
              <a:rPr lang="en-US" sz="2000" dirty="0">
                <a:solidFill>
                  <a:schemeClr val="tx1">
                    <a:lumMod val="75000"/>
                    <a:lumOff val="25000"/>
                  </a:schemeClr>
                </a:solidFill>
              </a:rPr>
              <a:t>		</a:t>
            </a:r>
            <a:r>
              <a:rPr sz="2000" dirty="0">
                <a:solidFill>
                  <a:schemeClr val="tx1">
                    <a:lumMod val="75000"/>
                    <a:lumOff val="25000"/>
                  </a:schemeClr>
                </a:solidFill>
              </a:rPr>
              <a:t>else if(a = b)      </a:t>
            </a:r>
          </a:p>
          <a:p>
            <a:pPr indent="0" algn="l" fontAlgn="base">
              <a:lnSpc>
                <a:spcPct val="130000"/>
              </a:lnSpc>
              <a:spcBef>
                <a:spcPct val="0"/>
              </a:spcBef>
              <a:spcAft>
                <a:spcPct val="0"/>
              </a:spcAft>
              <a:buFont typeface="Arial" panose="020B0604020202020204" pitchFamily="34" charset="0"/>
              <a:buNone/>
            </a:pPr>
            <a:r>
              <a:rPr lang="en-US" sz="2000" dirty="0">
                <a:solidFill>
                  <a:schemeClr val="tx1">
                    <a:lumMod val="75000"/>
                    <a:lumOff val="25000"/>
                  </a:schemeClr>
                </a:solidFill>
              </a:rPr>
              <a:t>		        </a:t>
            </a:r>
            <a:r>
              <a:rPr sz="2000" dirty="0">
                <a:solidFill>
                  <a:schemeClr val="tx1">
                    <a:lumMod val="75000"/>
                    <a:lumOff val="25000"/>
                  </a:schemeClr>
                </a:solidFill>
              </a:rPr>
              <a:t>c &lt;= 0; </a:t>
            </a:r>
          </a:p>
          <a:p>
            <a:pPr indent="0" algn="l" fontAlgn="base">
              <a:lnSpc>
                <a:spcPct val="130000"/>
              </a:lnSpc>
              <a:spcBef>
                <a:spcPct val="0"/>
              </a:spcBef>
              <a:spcAft>
                <a:spcPct val="0"/>
              </a:spcAft>
              <a:buFont typeface="Arial" panose="020B0604020202020204" pitchFamily="34" charset="0"/>
              <a:buNone/>
            </a:pPr>
            <a:r>
              <a:rPr lang="en-US" sz="2000" dirty="0">
                <a:solidFill>
                  <a:schemeClr val="tx1">
                    <a:lumMod val="75000"/>
                    <a:lumOff val="25000"/>
                  </a:schemeClr>
                </a:solidFill>
              </a:rPr>
              <a:t>		</a:t>
            </a:r>
            <a:r>
              <a:rPr sz="2000" dirty="0">
                <a:solidFill>
                  <a:schemeClr val="tx1">
                    <a:lumMod val="75000"/>
                    <a:lumOff val="25000"/>
                  </a:schemeClr>
                </a:solidFill>
              </a:rPr>
              <a:t>else      </a:t>
            </a:r>
          </a:p>
          <a:p>
            <a:pPr indent="0" algn="l" fontAlgn="base">
              <a:lnSpc>
                <a:spcPct val="130000"/>
              </a:lnSpc>
              <a:spcBef>
                <a:spcPct val="0"/>
              </a:spcBef>
              <a:spcAft>
                <a:spcPct val="0"/>
              </a:spcAft>
              <a:buFont typeface="Arial" panose="020B0604020202020204" pitchFamily="34" charset="0"/>
              <a:buNone/>
            </a:pPr>
            <a:r>
              <a:rPr lang="en-US" sz="2000" dirty="0">
                <a:solidFill>
                  <a:schemeClr val="tx1">
                    <a:lumMod val="75000"/>
                    <a:lumOff val="25000"/>
                  </a:schemeClr>
                </a:solidFill>
              </a:rPr>
              <a:t>		        </a:t>
            </a:r>
            <a:r>
              <a:rPr sz="2000" dirty="0">
                <a:solidFill>
                  <a:schemeClr val="tx1">
                    <a:lumMod val="75000"/>
                    <a:lumOff val="25000"/>
                  </a:schemeClr>
                </a:solidFill>
              </a:rPr>
              <a:t>c &lt;= b; </a:t>
            </a:r>
          </a:p>
          <a:p>
            <a:pPr indent="0" algn="l" fontAlgn="base">
              <a:lnSpc>
                <a:spcPct val="130000"/>
              </a:lnSpc>
              <a:spcBef>
                <a:spcPct val="0"/>
              </a:spcBef>
              <a:spcAft>
                <a:spcPct val="0"/>
              </a:spcAft>
              <a:buFont typeface="Arial" panose="020B0604020202020204" pitchFamily="34" charset="0"/>
              <a:buNone/>
            </a:pPr>
            <a:r>
              <a:rPr sz="2000" dirty="0" err="1">
                <a:solidFill>
                  <a:schemeClr val="tx1">
                    <a:lumMod val="75000"/>
                    <a:lumOff val="25000"/>
                  </a:schemeClr>
                </a:solidFill>
              </a:rPr>
              <a:t>该语句的功能就是输出a和b较大者，若a</a:t>
            </a:r>
            <a:r>
              <a:rPr sz="2000" dirty="0">
                <a:solidFill>
                  <a:schemeClr val="tx1">
                    <a:lumMod val="75000"/>
                    <a:lumOff val="25000"/>
                  </a:schemeClr>
                </a:solidFill>
              </a:rPr>
              <a:t>=b，则输出0.</a:t>
            </a:r>
          </a:p>
          <a:p>
            <a:pPr indent="0" algn="l" fontAlgn="base">
              <a:lnSpc>
                <a:spcPct val="130000"/>
              </a:lnSpc>
              <a:spcBef>
                <a:spcPct val="0"/>
              </a:spcBef>
              <a:spcAft>
                <a:spcPct val="0"/>
              </a:spcAft>
              <a:buFont typeface="Arial" panose="020B0604020202020204" pitchFamily="34" charset="0"/>
              <a:buNone/>
            </a:pPr>
            <a:r>
              <a:rPr lang="zh-CN" sz="2000" dirty="0">
                <a:solidFill>
                  <a:srgbClr val="FF0000"/>
                </a:solidFill>
              </a:rPr>
              <a:t>注意，只能在</a:t>
            </a:r>
            <a:r>
              <a:rPr lang="en-US" altLang="zh-CN" sz="2000" dirty="0">
                <a:solidFill>
                  <a:srgbClr val="FF0000"/>
                </a:solidFill>
              </a:rPr>
              <a:t>always</a:t>
            </a:r>
            <a:r>
              <a:rPr lang="zh-CN" altLang="en-US" sz="2000" dirty="0">
                <a:solidFill>
                  <a:srgbClr val="FF0000"/>
                </a:solidFill>
              </a:rPr>
              <a:t>模块</a:t>
            </a:r>
            <a:r>
              <a:rPr lang="zh-CN" altLang="en-US" sz="2000">
                <a:solidFill>
                  <a:srgbClr val="FF0000"/>
                </a:solidFill>
              </a:rPr>
              <a:t>里使</a:t>
            </a:r>
            <a:endParaRPr lang="en-US" altLang="zh-CN" sz="2000" dirty="0">
              <a:solidFill>
                <a:srgbClr val="FF0000"/>
              </a:solidFill>
            </a:endParaRPr>
          </a:p>
        </p:txBody>
      </p:sp>
      <p:sp>
        <p:nvSpPr>
          <p:cNvPr id="7" name="矩形 6"/>
          <p:cNvSpPr/>
          <p:nvPr>
            <p:custDataLst>
              <p:tags r:id="rId3"/>
            </p:custDataLst>
          </p:nvPr>
        </p:nvSpPr>
        <p:spPr>
          <a:xfrm>
            <a:off x="159024" y="141402"/>
            <a:ext cx="636104" cy="5033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Arial" panose="020B0604020202020204" pitchFamily="34" charset="0"/>
                <a:cs typeface="Arial" panose="020B0604020202020204" pitchFamily="34" charset="0"/>
              </a:rPr>
              <a:t>0</a:t>
            </a:r>
            <a:r>
              <a:rPr lang="en-US" sz="2000" dirty="0">
                <a:solidFill>
                  <a:schemeClr val="bg1"/>
                </a:solidFill>
                <a:latin typeface="Arial" panose="020B0604020202020204" pitchFamily="34" charset="0"/>
                <a:cs typeface="Arial" panose="020B0604020202020204" pitchFamily="34" charset="0"/>
              </a:rPr>
              <a:t>9</a:t>
            </a:r>
          </a:p>
        </p:txBody>
      </p:sp>
      <p:sp>
        <p:nvSpPr>
          <p:cNvPr id="8" name="矩形 7"/>
          <p:cNvSpPr/>
          <p:nvPr>
            <p:custDataLst>
              <p:tags r:id="rId4"/>
            </p:custDataLst>
          </p:nvPr>
        </p:nvSpPr>
        <p:spPr>
          <a:xfrm>
            <a:off x="795020" y="141605"/>
            <a:ext cx="2776855" cy="50355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custDataLst>
              <p:tags r:id="rId5"/>
            </p:custDataLst>
          </p:nvPr>
        </p:nvSpPr>
        <p:spPr>
          <a:xfrm>
            <a:off x="922020" y="224790"/>
            <a:ext cx="2756535" cy="337185"/>
          </a:xfrm>
          <a:prstGeom prst="rect">
            <a:avLst/>
          </a:prstGeom>
          <a:noFill/>
        </p:spPr>
        <p:txBody>
          <a:bodyPr wrap="square" rtlCol="0" anchor="ctr" anchorCtr="0">
            <a:noAutofit/>
          </a:bodyPr>
          <a:lstStyle/>
          <a:p>
            <a:r>
              <a:rPr lang="zh-CN" altLang="en-US" sz="2000"/>
              <a:t>几条重要语句</a:t>
            </a:r>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2372995" y="1410335"/>
            <a:ext cx="7153275" cy="5624830"/>
          </a:xfrm>
          <a:prstGeom prst="rect">
            <a:avLst/>
          </a:prstGeom>
        </p:spPr>
        <p:txBody>
          <a:bodyPr wrap="square">
            <a:normAutofit/>
          </a:bodyPr>
          <a:lstStyle/>
          <a:p>
            <a:pPr marL="285750" indent="-285750" algn="l" fontAlgn="base">
              <a:lnSpc>
                <a:spcPct val="130000"/>
              </a:lnSpc>
              <a:spcBef>
                <a:spcPct val="0"/>
              </a:spcBef>
              <a:spcAft>
                <a:spcPct val="0"/>
              </a:spcAft>
              <a:buFont typeface="Arial" panose="020B0604020202020204" pitchFamily="34" charset="0"/>
              <a:buChar char="•"/>
            </a:pPr>
            <a:r>
              <a:rPr sz="2000">
                <a:solidFill>
                  <a:schemeClr val="tx1">
                    <a:lumMod val="75000"/>
                    <a:lumOff val="25000"/>
                  </a:schemeClr>
                </a:solidFill>
              </a:rPr>
              <a:t>case语句：case语句常用于多条件的判断和操作使用，如： always @（*）      </a:t>
            </a:r>
          </a:p>
          <a:p>
            <a:pPr indent="0" algn="l" fontAlgn="base">
              <a:lnSpc>
                <a:spcPct val="130000"/>
              </a:lnSpc>
              <a:spcBef>
                <a:spcPct val="0"/>
              </a:spcBef>
              <a:spcAft>
                <a:spcPct val="0"/>
              </a:spcAft>
              <a:buFont typeface="Arial" panose="020B0604020202020204" pitchFamily="34" charset="0"/>
              <a:buNone/>
            </a:pPr>
            <a:r>
              <a:rPr lang="en-US" sz="2000">
                <a:solidFill>
                  <a:schemeClr val="tx1">
                    <a:lumMod val="75000"/>
                    <a:lumOff val="25000"/>
                  </a:schemeClr>
                </a:solidFill>
              </a:rPr>
              <a:t>	</a:t>
            </a:r>
            <a:r>
              <a:rPr sz="2000">
                <a:solidFill>
                  <a:schemeClr val="tx1">
                    <a:lumMod val="75000"/>
                    <a:lumOff val="25000"/>
                  </a:schemeClr>
                </a:solidFill>
              </a:rPr>
              <a:t>case({a,b,c}) </a:t>
            </a:r>
          </a:p>
          <a:p>
            <a:pPr indent="0" algn="l" fontAlgn="base">
              <a:lnSpc>
                <a:spcPct val="130000"/>
              </a:lnSpc>
              <a:spcBef>
                <a:spcPct val="0"/>
              </a:spcBef>
              <a:spcAft>
                <a:spcPct val="0"/>
              </a:spcAft>
              <a:buFont typeface="Arial" panose="020B0604020202020204" pitchFamily="34" charset="0"/>
              <a:buNone/>
            </a:pPr>
            <a:r>
              <a:rPr lang="en-US" sz="2000">
                <a:solidFill>
                  <a:schemeClr val="tx1">
                    <a:lumMod val="75000"/>
                    <a:lumOff val="25000"/>
                  </a:schemeClr>
                </a:solidFill>
              </a:rPr>
              <a:t>	</a:t>
            </a:r>
            <a:r>
              <a:rPr sz="2000">
                <a:solidFill>
                  <a:schemeClr val="tx1">
                    <a:lumMod val="75000"/>
                    <a:lumOff val="25000"/>
                  </a:schemeClr>
                </a:solidFill>
              </a:rPr>
              <a:t>3’b000:d = 0; </a:t>
            </a:r>
          </a:p>
          <a:p>
            <a:pPr indent="0" algn="l" fontAlgn="base">
              <a:lnSpc>
                <a:spcPct val="130000"/>
              </a:lnSpc>
              <a:spcBef>
                <a:spcPct val="0"/>
              </a:spcBef>
              <a:spcAft>
                <a:spcPct val="0"/>
              </a:spcAft>
              <a:buFont typeface="Arial" panose="020B0604020202020204" pitchFamily="34" charset="0"/>
              <a:buNone/>
            </a:pPr>
            <a:r>
              <a:rPr lang="en-US" sz="2000">
                <a:solidFill>
                  <a:schemeClr val="tx1">
                    <a:lumMod val="75000"/>
                    <a:lumOff val="25000"/>
                  </a:schemeClr>
                </a:solidFill>
              </a:rPr>
              <a:t>	</a:t>
            </a:r>
            <a:r>
              <a:rPr sz="2000">
                <a:solidFill>
                  <a:schemeClr val="tx1">
                    <a:lumMod val="75000"/>
                    <a:lumOff val="25000"/>
                  </a:schemeClr>
                </a:solidFill>
              </a:rPr>
              <a:t>3’b001:d = 1; </a:t>
            </a:r>
          </a:p>
          <a:p>
            <a:pPr indent="0" algn="l" fontAlgn="base">
              <a:lnSpc>
                <a:spcPct val="130000"/>
              </a:lnSpc>
              <a:spcBef>
                <a:spcPct val="0"/>
              </a:spcBef>
              <a:spcAft>
                <a:spcPct val="0"/>
              </a:spcAft>
              <a:buFont typeface="Arial" panose="020B0604020202020204" pitchFamily="34" charset="0"/>
              <a:buNone/>
            </a:pPr>
            <a:r>
              <a:rPr lang="en-US" sz="2000">
                <a:solidFill>
                  <a:schemeClr val="tx1">
                    <a:lumMod val="75000"/>
                    <a:lumOff val="25000"/>
                  </a:schemeClr>
                </a:solidFill>
              </a:rPr>
              <a:t>	</a:t>
            </a:r>
            <a:r>
              <a:rPr sz="2000">
                <a:solidFill>
                  <a:schemeClr val="tx1">
                    <a:lumMod val="75000"/>
                    <a:lumOff val="25000"/>
                  </a:schemeClr>
                </a:solidFill>
              </a:rPr>
              <a:t>3’b010:d = 2; </a:t>
            </a:r>
          </a:p>
          <a:p>
            <a:pPr indent="0" algn="l" fontAlgn="base">
              <a:lnSpc>
                <a:spcPct val="130000"/>
              </a:lnSpc>
              <a:spcBef>
                <a:spcPct val="0"/>
              </a:spcBef>
              <a:spcAft>
                <a:spcPct val="0"/>
              </a:spcAft>
              <a:buFont typeface="Arial" panose="020B0604020202020204" pitchFamily="34" charset="0"/>
              <a:buNone/>
            </a:pPr>
            <a:r>
              <a:rPr lang="en-US" sz="2000">
                <a:solidFill>
                  <a:schemeClr val="tx1">
                    <a:lumMod val="75000"/>
                    <a:lumOff val="25000"/>
                  </a:schemeClr>
                </a:solidFill>
              </a:rPr>
              <a:t>	</a:t>
            </a:r>
            <a:r>
              <a:rPr sz="2000">
                <a:solidFill>
                  <a:schemeClr val="tx1">
                    <a:lumMod val="75000"/>
                    <a:lumOff val="25000"/>
                  </a:schemeClr>
                </a:solidFill>
              </a:rPr>
              <a:t>default: d = 8; </a:t>
            </a:r>
          </a:p>
          <a:p>
            <a:pPr indent="0" algn="l" fontAlgn="base">
              <a:lnSpc>
                <a:spcPct val="130000"/>
              </a:lnSpc>
              <a:spcBef>
                <a:spcPct val="0"/>
              </a:spcBef>
              <a:spcAft>
                <a:spcPct val="0"/>
              </a:spcAft>
              <a:buFont typeface="Arial" panose="020B0604020202020204" pitchFamily="34" charset="0"/>
              <a:buNone/>
            </a:pPr>
            <a:r>
              <a:rPr sz="2000">
                <a:solidFill>
                  <a:schemeClr val="tx1">
                    <a:lumMod val="75000"/>
                    <a:lumOff val="25000"/>
                  </a:schemeClr>
                </a:solidFill>
              </a:rPr>
              <a:t>    endcase </a:t>
            </a:r>
          </a:p>
          <a:p>
            <a:pPr marL="285750" indent="-285750" algn="l" fontAlgn="base">
              <a:lnSpc>
                <a:spcPct val="130000"/>
              </a:lnSpc>
              <a:spcBef>
                <a:spcPct val="0"/>
              </a:spcBef>
              <a:spcAft>
                <a:spcPct val="0"/>
              </a:spcAft>
              <a:buFont typeface="Arial" panose="020B0604020202020204" pitchFamily="34" charset="0"/>
              <a:buChar char="•"/>
            </a:pPr>
            <a:r>
              <a:rPr sz="2000">
                <a:solidFill>
                  <a:schemeClr val="tx1">
                    <a:lumMod val="75000"/>
                    <a:lumOff val="25000"/>
                  </a:schemeClr>
                </a:solidFill>
              </a:rPr>
              <a:t>此处采用了位拼接运算符将abc三个变量拼接起来，作为d输出的判断条件</a:t>
            </a:r>
          </a:p>
          <a:p>
            <a:pPr indent="0" algn="l" fontAlgn="base">
              <a:lnSpc>
                <a:spcPct val="130000"/>
              </a:lnSpc>
              <a:spcBef>
                <a:spcPct val="0"/>
              </a:spcBef>
              <a:spcAft>
                <a:spcPct val="0"/>
              </a:spcAft>
              <a:buFont typeface="Arial" panose="020B0604020202020204" pitchFamily="34" charset="0"/>
              <a:buNone/>
            </a:pPr>
            <a:r>
              <a:rPr lang="en-US" sz="2000">
                <a:solidFill>
                  <a:schemeClr val="tx1">
                    <a:lumMod val="75000"/>
                    <a:lumOff val="25000"/>
                  </a:schemeClr>
                </a:solidFill>
              </a:rPr>
              <a:t>    </a:t>
            </a:r>
            <a:r>
              <a:rPr lang="zh-CN" altLang="en-US" sz="2000">
                <a:solidFill>
                  <a:srgbClr val="FF0000"/>
                </a:solidFill>
              </a:rPr>
              <a:t>注意，同样只能在</a:t>
            </a:r>
            <a:r>
              <a:rPr lang="en-US" altLang="zh-CN" sz="2000">
                <a:solidFill>
                  <a:srgbClr val="FF0000"/>
                </a:solidFill>
              </a:rPr>
              <a:t>always</a:t>
            </a:r>
            <a:r>
              <a:rPr lang="zh-CN" altLang="en-US" sz="2000">
                <a:solidFill>
                  <a:srgbClr val="FF0000"/>
                </a:solidFill>
              </a:rPr>
              <a:t>块中使用</a:t>
            </a:r>
          </a:p>
        </p:txBody>
      </p:sp>
      <p:sp>
        <p:nvSpPr>
          <p:cNvPr id="7" name="矩形 6"/>
          <p:cNvSpPr/>
          <p:nvPr>
            <p:custDataLst>
              <p:tags r:id="rId3"/>
            </p:custDataLst>
          </p:nvPr>
        </p:nvSpPr>
        <p:spPr>
          <a:xfrm>
            <a:off x="159024" y="141402"/>
            <a:ext cx="636104" cy="5033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Arial" panose="020B0604020202020204" pitchFamily="34" charset="0"/>
                <a:cs typeface="Arial" panose="020B0604020202020204" pitchFamily="34" charset="0"/>
              </a:rPr>
              <a:t>0</a:t>
            </a:r>
            <a:r>
              <a:rPr lang="en-US" sz="2000" dirty="0">
                <a:solidFill>
                  <a:schemeClr val="bg1"/>
                </a:solidFill>
                <a:latin typeface="Arial" panose="020B0604020202020204" pitchFamily="34" charset="0"/>
                <a:cs typeface="Arial" panose="020B0604020202020204" pitchFamily="34" charset="0"/>
              </a:rPr>
              <a:t>9</a:t>
            </a:r>
          </a:p>
        </p:txBody>
      </p:sp>
      <p:sp>
        <p:nvSpPr>
          <p:cNvPr id="8" name="矩形 7"/>
          <p:cNvSpPr/>
          <p:nvPr>
            <p:custDataLst>
              <p:tags r:id="rId4"/>
            </p:custDataLst>
          </p:nvPr>
        </p:nvSpPr>
        <p:spPr>
          <a:xfrm>
            <a:off x="795020" y="141605"/>
            <a:ext cx="2776855" cy="50355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custDataLst>
              <p:tags r:id="rId5"/>
            </p:custDataLst>
          </p:nvPr>
        </p:nvSpPr>
        <p:spPr>
          <a:xfrm>
            <a:off x="922020" y="224790"/>
            <a:ext cx="2756535" cy="337185"/>
          </a:xfrm>
          <a:prstGeom prst="rect">
            <a:avLst/>
          </a:prstGeom>
          <a:noFill/>
        </p:spPr>
        <p:txBody>
          <a:bodyPr wrap="square" rtlCol="0" anchor="ctr" anchorCtr="0">
            <a:noAutofit/>
          </a:bodyPr>
          <a:lstStyle/>
          <a:p>
            <a:r>
              <a:rPr lang="zh-CN" altLang="en-US" sz="2000"/>
              <a:t>几条重要语句</a:t>
            </a:r>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2372995" y="1410335"/>
            <a:ext cx="7153275" cy="5624830"/>
          </a:xfrm>
          <a:prstGeom prst="rect">
            <a:avLst/>
          </a:prstGeom>
        </p:spPr>
        <p:txBody>
          <a:bodyPr wrap="square">
            <a:normAutofit/>
          </a:bodyPr>
          <a:lstStyle/>
          <a:p>
            <a:pPr marL="285750" indent="-285750" algn="l" fontAlgn="base">
              <a:lnSpc>
                <a:spcPct val="130000"/>
              </a:lnSpc>
              <a:spcBef>
                <a:spcPct val="0"/>
              </a:spcBef>
              <a:spcAft>
                <a:spcPct val="0"/>
              </a:spcAft>
              <a:buFont typeface="Arial" panose="020B0604020202020204" pitchFamily="34" charset="0"/>
              <a:buChar char="•"/>
            </a:pPr>
            <a:r>
              <a:rPr sz="2000">
                <a:solidFill>
                  <a:schemeClr val="tx1">
                    <a:lumMod val="75000"/>
                    <a:lumOff val="25000"/>
                  </a:schemeClr>
                </a:solidFill>
              </a:rPr>
              <a:t>initial语句：</a:t>
            </a:r>
            <a:r>
              <a:rPr sz="2000">
                <a:solidFill>
                  <a:srgbClr val="FF0000"/>
                </a:solidFill>
              </a:rPr>
              <a:t>一般在编写仿真文件时使用</a:t>
            </a:r>
            <a:r>
              <a:rPr sz="2000">
                <a:solidFill>
                  <a:schemeClr val="tx1">
                    <a:lumMod val="75000"/>
                    <a:lumOff val="25000"/>
                  </a:schemeClr>
                </a:solidFill>
              </a:rPr>
              <a:t>，用于赋初值和产生激励，在initial块 语句中的每条语句串行执行。</a:t>
            </a:r>
          </a:p>
          <a:p>
            <a:pPr indent="0" algn="l" fontAlgn="base">
              <a:lnSpc>
                <a:spcPct val="130000"/>
              </a:lnSpc>
              <a:spcBef>
                <a:spcPct val="0"/>
              </a:spcBef>
              <a:spcAft>
                <a:spcPct val="0"/>
              </a:spcAft>
              <a:buFont typeface="Arial" panose="020B0604020202020204" pitchFamily="34" charset="0"/>
              <a:buNone/>
            </a:pPr>
            <a:r>
              <a:rPr sz="2000">
                <a:solidFill>
                  <a:schemeClr val="tx1">
                    <a:lumMod val="75000"/>
                    <a:lumOff val="25000"/>
                  </a:schemeClr>
                </a:solidFill>
              </a:rPr>
              <a:t>     如： initial </a:t>
            </a:r>
          </a:p>
          <a:p>
            <a:pPr indent="0" algn="l" fontAlgn="base">
              <a:lnSpc>
                <a:spcPct val="130000"/>
              </a:lnSpc>
              <a:spcBef>
                <a:spcPct val="0"/>
              </a:spcBef>
              <a:spcAft>
                <a:spcPct val="0"/>
              </a:spcAft>
              <a:buFont typeface="Arial" panose="020B0604020202020204" pitchFamily="34" charset="0"/>
              <a:buNone/>
            </a:pPr>
            <a:r>
              <a:rPr lang="en-US" sz="2000">
                <a:solidFill>
                  <a:schemeClr val="tx1">
                    <a:lumMod val="75000"/>
                    <a:lumOff val="25000"/>
                  </a:schemeClr>
                </a:solidFill>
              </a:rPr>
              <a:t>	</a:t>
            </a:r>
            <a:r>
              <a:rPr sz="2000">
                <a:solidFill>
                  <a:schemeClr val="tx1">
                    <a:lumMod val="75000"/>
                    <a:lumOff val="25000"/>
                  </a:schemeClr>
                </a:solidFill>
              </a:rPr>
              <a:t>begin </a:t>
            </a:r>
          </a:p>
          <a:p>
            <a:pPr indent="0" algn="l" fontAlgn="base">
              <a:lnSpc>
                <a:spcPct val="130000"/>
              </a:lnSpc>
              <a:spcBef>
                <a:spcPct val="0"/>
              </a:spcBef>
              <a:spcAft>
                <a:spcPct val="0"/>
              </a:spcAft>
              <a:buFont typeface="Arial" panose="020B0604020202020204" pitchFamily="34" charset="0"/>
              <a:buNone/>
            </a:pPr>
            <a:r>
              <a:rPr lang="en-US" sz="2000">
                <a:solidFill>
                  <a:schemeClr val="tx1">
                    <a:lumMod val="75000"/>
                    <a:lumOff val="25000"/>
                  </a:schemeClr>
                </a:solidFill>
              </a:rPr>
              <a:t>	        </a:t>
            </a:r>
            <a:r>
              <a:rPr sz="2000">
                <a:solidFill>
                  <a:schemeClr val="tx1">
                    <a:lumMod val="75000"/>
                    <a:lumOff val="25000"/>
                  </a:schemeClr>
                </a:solidFill>
              </a:rPr>
              <a:t>clk = 0;</a:t>
            </a:r>
          </a:p>
          <a:p>
            <a:pPr indent="0" algn="l" fontAlgn="base">
              <a:lnSpc>
                <a:spcPct val="130000"/>
              </a:lnSpc>
              <a:spcBef>
                <a:spcPct val="0"/>
              </a:spcBef>
              <a:spcAft>
                <a:spcPct val="0"/>
              </a:spcAft>
              <a:buFont typeface="Arial" panose="020B0604020202020204" pitchFamily="34" charset="0"/>
              <a:buNone/>
            </a:pPr>
            <a:r>
              <a:rPr lang="en-US" sz="2000">
                <a:solidFill>
                  <a:schemeClr val="tx1">
                    <a:lumMod val="75000"/>
                    <a:lumOff val="25000"/>
                  </a:schemeClr>
                </a:solidFill>
              </a:rPr>
              <a:t>	        </a:t>
            </a:r>
            <a:r>
              <a:rPr sz="2000">
                <a:solidFill>
                  <a:schemeClr val="tx1">
                    <a:lumMod val="75000"/>
                    <a:lumOff val="25000"/>
                  </a:schemeClr>
                </a:solidFill>
              </a:rPr>
              <a:t>rst_n = 0; </a:t>
            </a:r>
          </a:p>
          <a:p>
            <a:pPr indent="0" algn="l" fontAlgn="base">
              <a:lnSpc>
                <a:spcPct val="130000"/>
              </a:lnSpc>
              <a:spcBef>
                <a:spcPct val="0"/>
              </a:spcBef>
              <a:spcAft>
                <a:spcPct val="0"/>
              </a:spcAft>
              <a:buFont typeface="Arial" panose="020B0604020202020204" pitchFamily="34" charset="0"/>
              <a:buNone/>
            </a:pPr>
            <a:r>
              <a:rPr lang="en-US" sz="2000">
                <a:solidFill>
                  <a:schemeClr val="tx1">
                    <a:lumMod val="75000"/>
                    <a:lumOff val="25000"/>
                  </a:schemeClr>
                </a:solidFill>
              </a:rPr>
              <a:t>	        </a:t>
            </a:r>
            <a:r>
              <a:rPr sz="2000">
                <a:solidFill>
                  <a:schemeClr val="tx1">
                    <a:lumMod val="75000"/>
                    <a:lumOff val="25000"/>
                  </a:schemeClr>
                </a:solidFill>
              </a:rPr>
              <a:t>#1000 rst_n = 1;</a:t>
            </a:r>
          </a:p>
          <a:p>
            <a:pPr indent="0" algn="l" fontAlgn="base">
              <a:lnSpc>
                <a:spcPct val="130000"/>
              </a:lnSpc>
              <a:spcBef>
                <a:spcPct val="0"/>
              </a:spcBef>
              <a:spcAft>
                <a:spcPct val="0"/>
              </a:spcAft>
              <a:buFont typeface="Arial" panose="020B0604020202020204" pitchFamily="34" charset="0"/>
              <a:buNone/>
            </a:pPr>
            <a:r>
              <a:rPr lang="en-US" sz="2000">
                <a:solidFill>
                  <a:schemeClr val="tx1">
                    <a:lumMod val="75000"/>
                    <a:lumOff val="25000"/>
                  </a:schemeClr>
                </a:solidFill>
              </a:rPr>
              <a:t>	</a:t>
            </a:r>
            <a:r>
              <a:rPr sz="2000">
                <a:solidFill>
                  <a:schemeClr val="tx1">
                    <a:lumMod val="75000"/>
                    <a:lumOff val="25000"/>
                  </a:schemeClr>
                </a:solidFill>
              </a:rPr>
              <a:t>end </a:t>
            </a:r>
          </a:p>
          <a:p>
            <a:pPr indent="0" algn="l" fontAlgn="base">
              <a:lnSpc>
                <a:spcPct val="130000"/>
              </a:lnSpc>
              <a:spcBef>
                <a:spcPct val="0"/>
              </a:spcBef>
              <a:spcAft>
                <a:spcPct val="0"/>
              </a:spcAft>
              <a:buFont typeface="Arial" panose="020B0604020202020204" pitchFamily="34" charset="0"/>
              <a:buNone/>
            </a:pPr>
            <a:r>
              <a:rPr sz="2000">
                <a:solidFill>
                  <a:schemeClr val="tx1">
                    <a:lumMod val="75000"/>
                    <a:lumOff val="25000"/>
                  </a:schemeClr>
                </a:solidFill>
              </a:rPr>
              <a:t>此语句是给clk一个初始0，然后给系统一个复位的激励信号，延时一定时间后，断开 激励。意为我们手动给系统按下复位按键给系统复位</a:t>
            </a:r>
          </a:p>
        </p:txBody>
      </p:sp>
      <p:sp>
        <p:nvSpPr>
          <p:cNvPr id="7" name="矩形 6"/>
          <p:cNvSpPr/>
          <p:nvPr>
            <p:custDataLst>
              <p:tags r:id="rId3"/>
            </p:custDataLst>
          </p:nvPr>
        </p:nvSpPr>
        <p:spPr>
          <a:xfrm>
            <a:off x="159024" y="141402"/>
            <a:ext cx="636104" cy="5033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Arial" panose="020B0604020202020204" pitchFamily="34" charset="0"/>
                <a:cs typeface="Arial" panose="020B0604020202020204" pitchFamily="34" charset="0"/>
              </a:rPr>
              <a:t>0</a:t>
            </a:r>
            <a:r>
              <a:rPr lang="en-US" sz="2000" dirty="0">
                <a:solidFill>
                  <a:schemeClr val="bg1"/>
                </a:solidFill>
                <a:latin typeface="Arial" panose="020B0604020202020204" pitchFamily="34" charset="0"/>
                <a:cs typeface="Arial" panose="020B0604020202020204" pitchFamily="34" charset="0"/>
              </a:rPr>
              <a:t>9</a:t>
            </a:r>
          </a:p>
        </p:txBody>
      </p:sp>
      <p:sp>
        <p:nvSpPr>
          <p:cNvPr id="8" name="矩形 7"/>
          <p:cNvSpPr/>
          <p:nvPr>
            <p:custDataLst>
              <p:tags r:id="rId4"/>
            </p:custDataLst>
          </p:nvPr>
        </p:nvSpPr>
        <p:spPr>
          <a:xfrm>
            <a:off x="795020" y="141605"/>
            <a:ext cx="2776855" cy="50355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custDataLst>
              <p:tags r:id="rId5"/>
            </p:custDataLst>
          </p:nvPr>
        </p:nvSpPr>
        <p:spPr>
          <a:xfrm>
            <a:off x="922020" y="224790"/>
            <a:ext cx="2756535" cy="337185"/>
          </a:xfrm>
          <a:prstGeom prst="rect">
            <a:avLst/>
          </a:prstGeom>
          <a:noFill/>
        </p:spPr>
        <p:txBody>
          <a:bodyPr wrap="square" rtlCol="0" anchor="ctr" anchorCtr="0">
            <a:noAutofit/>
          </a:bodyPr>
          <a:lstStyle/>
          <a:p>
            <a:r>
              <a:rPr lang="zh-CN" altLang="en-US" sz="2000"/>
              <a:t>几条重要语句</a:t>
            </a:r>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2372995" y="1410335"/>
            <a:ext cx="7153275" cy="5624830"/>
          </a:xfrm>
          <a:prstGeom prst="rect">
            <a:avLst/>
          </a:prstGeom>
        </p:spPr>
        <p:txBody>
          <a:bodyPr wrap="square">
            <a:normAutofit/>
          </a:bodyPr>
          <a:lstStyle/>
          <a:p>
            <a:pPr marL="285750" indent="-285750" algn="l" fontAlgn="base">
              <a:lnSpc>
                <a:spcPct val="130000"/>
              </a:lnSpc>
              <a:spcBef>
                <a:spcPct val="0"/>
              </a:spcBef>
              <a:spcAft>
                <a:spcPct val="0"/>
              </a:spcAft>
              <a:buFont typeface="Arial" panose="020B0604020202020204" pitchFamily="34" charset="0"/>
              <a:buChar char="•"/>
            </a:pPr>
            <a:r>
              <a:rPr lang="zh-CN" sz="2000">
                <a:solidFill>
                  <a:schemeClr val="tx1">
                    <a:lumMod val="75000"/>
                    <a:lumOff val="25000"/>
                  </a:schemeClr>
                </a:solidFill>
              </a:rPr>
              <a:t>算术运算符</a:t>
            </a:r>
          </a:p>
          <a:p>
            <a:pPr indent="0" algn="l" fontAlgn="base">
              <a:lnSpc>
                <a:spcPct val="130000"/>
              </a:lnSpc>
              <a:spcBef>
                <a:spcPct val="0"/>
              </a:spcBef>
              <a:spcAft>
                <a:spcPct val="0"/>
              </a:spcAft>
              <a:buFont typeface="Arial" panose="020B0604020202020204" pitchFamily="34" charset="0"/>
              <a:buNone/>
            </a:pPr>
            <a:r>
              <a:rPr lang="zh-CN" sz="2000">
                <a:solidFill>
                  <a:schemeClr val="tx1">
                    <a:lumMod val="75000"/>
                    <a:lumOff val="25000"/>
                  </a:schemeClr>
                </a:solidFill>
              </a:rPr>
              <a:t>在Verilog HDL语言中，共有下面几种：</a:t>
            </a:r>
          </a:p>
          <a:p>
            <a:pPr indent="0" algn="l" fontAlgn="base">
              <a:lnSpc>
                <a:spcPct val="130000"/>
              </a:lnSpc>
              <a:spcBef>
                <a:spcPct val="0"/>
              </a:spcBef>
              <a:spcAft>
                <a:spcPct val="0"/>
              </a:spcAft>
              <a:buFont typeface="Arial" panose="020B0604020202020204" pitchFamily="34" charset="0"/>
              <a:buNone/>
            </a:pPr>
            <a:r>
              <a:rPr lang="zh-CN" sz="2000">
                <a:solidFill>
                  <a:schemeClr val="tx1">
                    <a:lumMod val="75000"/>
                    <a:lumOff val="25000"/>
                  </a:schemeClr>
                </a:solidFill>
              </a:rPr>
              <a:t>①  +  (加法运算符,或正值运算符,如 rega＋regb，＋3)</a:t>
            </a:r>
          </a:p>
          <a:p>
            <a:pPr indent="0" algn="l" fontAlgn="base">
              <a:lnSpc>
                <a:spcPct val="130000"/>
              </a:lnSpc>
              <a:spcBef>
                <a:spcPct val="0"/>
              </a:spcBef>
              <a:spcAft>
                <a:spcPct val="0"/>
              </a:spcAft>
              <a:buFont typeface="Arial" panose="020B0604020202020204" pitchFamily="34" charset="0"/>
              <a:buNone/>
            </a:pPr>
            <a:r>
              <a:rPr lang="zh-CN" sz="2000">
                <a:solidFill>
                  <a:schemeClr val="tx1">
                    <a:lumMod val="75000"/>
                    <a:lumOff val="25000"/>
                  </a:schemeClr>
                </a:solidFill>
              </a:rPr>
              <a:t>② － (减法运算符，或负值运算符，如 rega－3,－3)</a:t>
            </a:r>
          </a:p>
          <a:p>
            <a:pPr indent="0" algn="l" fontAlgn="base">
              <a:lnSpc>
                <a:spcPct val="130000"/>
              </a:lnSpc>
              <a:spcBef>
                <a:spcPct val="0"/>
              </a:spcBef>
              <a:spcAft>
                <a:spcPct val="0"/>
              </a:spcAft>
              <a:buFont typeface="Arial" panose="020B0604020202020204" pitchFamily="34" charset="0"/>
              <a:buNone/>
            </a:pPr>
            <a:r>
              <a:rPr lang="zh-CN" sz="2000">
                <a:solidFill>
                  <a:schemeClr val="tx1">
                    <a:lumMod val="75000"/>
                    <a:lumOff val="25000"/>
                  </a:schemeClr>
                </a:solidFill>
              </a:rPr>
              <a:t>③ × (乘法运算符，如rega*3)</a:t>
            </a:r>
          </a:p>
          <a:p>
            <a:pPr indent="0" algn="l" fontAlgn="base">
              <a:lnSpc>
                <a:spcPct val="130000"/>
              </a:lnSpc>
              <a:spcBef>
                <a:spcPct val="0"/>
              </a:spcBef>
              <a:spcAft>
                <a:spcPct val="0"/>
              </a:spcAft>
              <a:buFont typeface="Arial" panose="020B0604020202020204" pitchFamily="34" charset="0"/>
              <a:buNone/>
            </a:pPr>
            <a:r>
              <a:rPr lang="zh-CN" sz="2000">
                <a:solidFill>
                  <a:schemeClr val="tx1">
                    <a:lumMod val="75000"/>
                    <a:lumOff val="25000"/>
                  </a:schemeClr>
                </a:solidFill>
              </a:rPr>
              <a:t>④  /   (除法运算符，如5/3)</a:t>
            </a:r>
          </a:p>
          <a:p>
            <a:pPr indent="0" algn="l" fontAlgn="base">
              <a:lnSpc>
                <a:spcPct val="130000"/>
              </a:lnSpc>
              <a:spcBef>
                <a:spcPct val="0"/>
              </a:spcBef>
              <a:spcAft>
                <a:spcPct val="0"/>
              </a:spcAft>
              <a:buFont typeface="Arial" panose="020B0604020202020204" pitchFamily="34" charset="0"/>
              <a:buNone/>
            </a:pPr>
            <a:r>
              <a:rPr lang="zh-CN" sz="2000">
                <a:solidFill>
                  <a:schemeClr val="tx1">
                    <a:lumMod val="75000"/>
                    <a:lumOff val="25000"/>
                  </a:schemeClr>
                </a:solidFill>
              </a:rPr>
              <a:t>⑤ % (模运算符，或称为求余运算符，要求％两侧均为整型数据。如7％3的值为1）</a:t>
            </a:r>
          </a:p>
        </p:txBody>
      </p:sp>
      <p:sp>
        <p:nvSpPr>
          <p:cNvPr id="7" name="矩形 6"/>
          <p:cNvSpPr/>
          <p:nvPr>
            <p:custDataLst>
              <p:tags r:id="rId3"/>
            </p:custDataLst>
          </p:nvPr>
        </p:nvSpPr>
        <p:spPr>
          <a:xfrm>
            <a:off x="159024" y="141402"/>
            <a:ext cx="636104" cy="5033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rial" panose="020B0604020202020204" pitchFamily="34" charset="0"/>
                <a:cs typeface="Arial" panose="020B0604020202020204" pitchFamily="34" charset="0"/>
              </a:rPr>
              <a:t>10</a:t>
            </a:r>
          </a:p>
        </p:txBody>
      </p:sp>
      <p:sp>
        <p:nvSpPr>
          <p:cNvPr id="8" name="矩形 7"/>
          <p:cNvSpPr/>
          <p:nvPr>
            <p:custDataLst>
              <p:tags r:id="rId4"/>
            </p:custDataLst>
          </p:nvPr>
        </p:nvSpPr>
        <p:spPr>
          <a:xfrm>
            <a:off x="795020" y="141605"/>
            <a:ext cx="2776855" cy="50355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custDataLst>
              <p:tags r:id="rId5"/>
            </p:custDataLst>
          </p:nvPr>
        </p:nvSpPr>
        <p:spPr>
          <a:xfrm>
            <a:off x="922020" y="224790"/>
            <a:ext cx="2756535" cy="337185"/>
          </a:xfrm>
          <a:prstGeom prst="rect">
            <a:avLst/>
          </a:prstGeom>
          <a:noFill/>
        </p:spPr>
        <p:txBody>
          <a:bodyPr wrap="square" rtlCol="0" anchor="ctr" anchorCtr="0">
            <a:noAutofit/>
          </a:bodyPr>
          <a:lstStyle/>
          <a:p>
            <a:r>
              <a:rPr lang="zh-CN" altLang="en-US" sz="2000"/>
              <a:t>运算符</a:t>
            </a:r>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2372995" y="1410335"/>
            <a:ext cx="7153275" cy="5624830"/>
          </a:xfrm>
          <a:prstGeom prst="rect">
            <a:avLst/>
          </a:prstGeom>
        </p:spPr>
        <p:txBody>
          <a:bodyPr wrap="square">
            <a:normAutofit/>
          </a:bodyPr>
          <a:lstStyle/>
          <a:p>
            <a:pPr marL="285750" indent="-285750" algn="l" fontAlgn="base">
              <a:lnSpc>
                <a:spcPct val="130000"/>
              </a:lnSpc>
              <a:spcBef>
                <a:spcPct val="0"/>
              </a:spcBef>
              <a:spcAft>
                <a:spcPct val="0"/>
              </a:spcAft>
              <a:buFont typeface="Arial" panose="020B0604020202020204" pitchFamily="34" charset="0"/>
              <a:buChar char="•"/>
            </a:pPr>
            <a:r>
              <a:rPr lang="zh-CN" sz="2000">
                <a:solidFill>
                  <a:schemeClr val="tx1">
                    <a:lumMod val="75000"/>
                    <a:lumOff val="25000"/>
                  </a:schemeClr>
                </a:solidFill>
              </a:rPr>
              <a:t>位运算符</a:t>
            </a:r>
          </a:p>
          <a:p>
            <a:pPr indent="0" algn="l" fontAlgn="base">
              <a:lnSpc>
                <a:spcPct val="130000"/>
              </a:lnSpc>
              <a:spcBef>
                <a:spcPct val="0"/>
              </a:spcBef>
              <a:spcAft>
                <a:spcPct val="0"/>
              </a:spcAft>
              <a:buFont typeface="Arial" panose="020B0604020202020204" pitchFamily="34" charset="0"/>
              <a:buNone/>
            </a:pPr>
            <a:r>
              <a:rPr lang="zh-CN" sz="2000">
                <a:solidFill>
                  <a:schemeClr val="tx1">
                    <a:lumMod val="75000"/>
                    <a:lumOff val="25000"/>
                  </a:schemeClr>
                </a:solidFill>
              </a:rPr>
              <a:t>Verilog HDL提供了以下五种位运算符，在此，主要介绍前三种：</a:t>
            </a:r>
          </a:p>
          <a:p>
            <a:pPr indent="0" algn="l" fontAlgn="base">
              <a:lnSpc>
                <a:spcPct val="130000"/>
              </a:lnSpc>
              <a:spcBef>
                <a:spcPct val="0"/>
              </a:spcBef>
              <a:spcAft>
                <a:spcPct val="0"/>
              </a:spcAft>
              <a:buFont typeface="Arial" panose="020B0604020202020204" pitchFamily="34" charset="0"/>
              <a:buNone/>
            </a:pPr>
            <a:r>
              <a:rPr lang="zh-CN" sz="2000">
                <a:solidFill>
                  <a:schemeClr val="tx1">
                    <a:lumMod val="75000"/>
                    <a:lumOff val="25000"/>
                  </a:schemeClr>
                </a:solidFill>
              </a:rPr>
              <a:t>1)  ~            //取反    8'b11010011位取反结果：8'b101100</a:t>
            </a:r>
          </a:p>
          <a:p>
            <a:pPr indent="0" algn="l" fontAlgn="base">
              <a:lnSpc>
                <a:spcPct val="130000"/>
              </a:lnSpc>
              <a:spcBef>
                <a:spcPct val="0"/>
              </a:spcBef>
              <a:spcAft>
                <a:spcPct val="0"/>
              </a:spcAft>
              <a:buFont typeface="Arial" panose="020B0604020202020204" pitchFamily="34" charset="0"/>
              <a:buNone/>
            </a:pPr>
            <a:r>
              <a:rPr lang="zh-CN" sz="2000">
                <a:solidFill>
                  <a:schemeClr val="tx1">
                    <a:lumMod val="75000"/>
                    <a:lumOff val="25000"/>
                  </a:schemeClr>
                </a:solidFill>
              </a:rPr>
              <a:t> 2)  &amp;           //按位与   4'b1001&amp;4'ha=4'b1000 </a:t>
            </a:r>
          </a:p>
          <a:p>
            <a:pPr indent="0" algn="l" fontAlgn="base">
              <a:lnSpc>
                <a:spcPct val="130000"/>
              </a:lnSpc>
              <a:spcBef>
                <a:spcPct val="0"/>
              </a:spcBef>
              <a:spcAft>
                <a:spcPct val="0"/>
              </a:spcAft>
              <a:buFont typeface="Arial" panose="020B0604020202020204" pitchFamily="34" charset="0"/>
              <a:buNone/>
            </a:pPr>
            <a:r>
              <a:rPr lang="zh-CN" sz="2000">
                <a:solidFill>
                  <a:schemeClr val="tx1">
                    <a:lumMod val="75000"/>
                    <a:lumOff val="25000"/>
                  </a:schemeClr>
                </a:solidFill>
              </a:rPr>
              <a:t>3)  |             //按位或   4’b1001 | 3’b100 = 4’b1101 </a:t>
            </a:r>
          </a:p>
          <a:p>
            <a:pPr indent="0" algn="l" fontAlgn="base">
              <a:lnSpc>
                <a:spcPct val="130000"/>
              </a:lnSpc>
              <a:spcBef>
                <a:spcPct val="0"/>
              </a:spcBef>
              <a:spcAft>
                <a:spcPct val="0"/>
              </a:spcAft>
              <a:buFont typeface="Arial" panose="020B0604020202020204" pitchFamily="34" charset="0"/>
              <a:buNone/>
            </a:pPr>
            <a:r>
              <a:rPr lang="zh-CN" sz="2000">
                <a:solidFill>
                  <a:schemeClr val="tx1">
                    <a:lumMod val="75000"/>
                    <a:lumOff val="25000"/>
                  </a:schemeClr>
                </a:solidFill>
              </a:rPr>
              <a:t>4)  ^            //按位异或 </a:t>
            </a:r>
          </a:p>
          <a:p>
            <a:pPr indent="0" algn="l" fontAlgn="base">
              <a:lnSpc>
                <a:spcPct val="130000"/>
              </a:lnSpc>
              <a:spcBef>
                <a:spcPct val="0"/>
              </a:spcBef>
              <a:spcAft>
                <a:spcPct val="0"/>
              </a:spcAft>
              <a:buFont typeface="Arial" panose="020B0604020202020204" pitchFamily="34" charset="0"/>
              <a:buNone/>
            </a:pPr>
            <a:r>
              <a:rPr lang="zh-CN" sz="2000">
                <a:solidFill>
                  <a:schemeClr val="tx1">
                    <a:lumMod val="75000"/>
                    <a:lumOff val="25000"/>
                  </a:schemeClr>
                </a:solidFill>
              </a:rPr>
              <a:t>5)  ^~          //按位同或(异或非)</a:t>
            </a:r>
          </a:p>
          <a:p>
            <a:pPr indent="0" algn="l" fontAlgn="base">
              <a:lnSpc>
                <a:spcPct val="130000"/>
              </a:lnSpc>
              <a:spcBef>
                <a:spcPct val="0"/>
              </a:spcBef>
              <a:spcAft>
                <a:spcPct val="0"/>
              </a:spcAft>
              <a:buFont typeface="Arial" panose="020B0604020202020204" pitchFamily="34" charset="0"/>
              <a:buNone/>
            </a:pPr>
            <a:r>
              <a:rPr lang="zh-CN" sz="2000">
                <a:solidFill>
                  <a:schemeClr val="tx1">
                    <a:lumMod val="75000"/>
                    <a:lumOff val="25000"/>
                  </a:schemeClr>
                </a:solidFill>
              </a:rPr>
              <a:t>说明：</a:t>
            </a:r>
            <a:r>
              <a:rPr lang="zh-CN" sz="2000">
                <a:solidFill>
                  <a:schemeClr val="tx1"/>
                </a:solidFill>
              </a:rPr>
              <a:t>位运算符中除了~是单目运算符以外,其他均为二目运算符,即要求运算符两 侧各有一个操作数</a:t>
            </a:r>
          </a:p>
        </p:txBody>
      </p:sp>
      <p:sp>
        <p:nvSpPr>
          <p:cNvPr id="7" name="矩形 6"/>
          <p:cNvSpPr/>
          <p:nvPr>
            <p:custDataLst>
              <p:tags r:id="rId3"/>
            </p:custDataLst>
          </p:nvPr>
        </p:nvSpPr>
        <p:spPr>
          <a:xfrm>
            <a:off x="159024" y="141402"/>
            <a:ext cx="636104" cy="5033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Arial" panose="020B0604020202020204" pitchFamily="34" charset="0"/>
                <a:cs typeface="Arial" panose="020B0604020202020204" pitchFamily="34" charset="0"/>
              </a:rPr>
              <a:t>10</a:t>
            </a:r>
            <a:endParaRPr lang="en-US" sz="2000" dirty="0">
              <a:solidFill>
                <a:schemeClr val="bg1"/>
              </a:solidFill>
              <a:latin typeface="Arial" panose="020B0604020202020204" pitchFamily="34" charset="0"/>
              <a:cs typeface="Arial" panose="020B0604020202020204" pitchFamily="34" charset="0"/>
            </a:endParaRPr>
          </a:p>
        </p:txBody>
      </p:sp>
      <p:sp>
        <p:nvSpPr>
          <p:cNvPr id="8" name="矩形 7"/>
          <p:cNvSpPr/>
          <p:nvPr>
            <p:custDataLst>
              <p:tags r:id="rId4"/>
            </p:custDataLst>
          </p:nvPr>
        </p:nvSpPr>
        <p:spPr>
          <a:xfrm>
            <a:off x="795020" y="141605"/>
            <a:ext cx="2776855" cy="50355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custDataLst>
              <p:tags r:id="rId5"/>
            </p:custDataLst>
          </p:nvPr>
        </p:nvSpPr>
        <p:spPr>
          <a:xfrm>
            <a:off x="922020" y="224790"/>
            <a:ext cx="2756535" cy="337185"/>
          </a:xfrm>
          <a:prstGeom prst="rect">
            <a:avLst/>
          </a:prstGeom>
          <a:noFill/>
        </p:spPr>
        <p:txBody>
          <a:bodyPr wrap="square" rtlCol="0" anchor="ctr" anchorCtr="0">
            <a:noAutofit/>
          </a:bodyPr>
          <a:lstStyle/>
          <a:p>
            <a:r>
              <a:rPr lang="zh-CN" altLang="en-US" sz="2000"/>
              <a:t>运算符</a:t>
            </a:r>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2372995" y="1410335"/>
            <a:ext cx="7153275" cy="5624830"/>
          </a:xfrm>
          <a:prstGeom prst="rect">
            <a:avLst/>
          </a:prstGeom>
        </p:spPr>
        <p:txBody>
          <a:bodyPr wrap="square">
            <a:normAutofit/>
          </a:bodyPr>
          <a:lstStyle/>
          <a:p>
            <a:pPr marL="285750" indent="-285750" algn="l" fontAlgn="base">
              <a:lnSpc>
                <a:spcPct val="130000"/>
              </a:lnSpc>
              <a:spcBef>
                <a:spcPct val="0"/>
              </a:spcBef>
              <a:spcAft>
                <a:spcPct val="0"/>
              </a:spcAft>
              <a:buFont typeface="Arial" panose="020B0604020202020204" pitchFamily="34" charset="0"/>
              <a:buChar char="•"/>
            </a:pPr>
            <a:r>
              <a:rPr lang="zh-CN" sz="2000">
                <a:solidFill>
                  <a:schemeClr val="tx1">
                    <a:lumMod val="75000"/>
                    <a:lumOff val="25000"/>
                  </a:schemeClr>
                </a:solidFill>
              </a:rPr>
              <a:t>逻辑运算符</a:t>
            </a:r>
          </a:p>
          <a:p>
            <a:pPr indent="0" algn="l" fontAlgn="base">
              <a:lnSpc>
                <a:spcPct val="130000"/>
              </a:lnSpc>
              <a:spcBef>
                <a:spcPct val="0"/>
              </a:spcBef>
              <a:spcAft>
                <a:spcPct val="0"/>
              </a:spcAft>
              <a:buFont typeface="Arial" panose="020B0604020202020204" pitchFamily="34" charset="0"/>
              <a:buNone/>
            </a:pPr>
            <a:r>
              <a:rPr lang="zh-CN" sz="2000">
                <a:solidFill>
                  <a:schemeClr val="tx1">
                    <a:lumMod val="75000"/>
                    <a:lumOff val="25000"/>
                  </a:schemeClr>
                </a:solidFill>
              </a:rPr>
              <a:t>在Verilog HDL语言中存在三种逻辑运算符: </a:t>
            </a:r>
          </a:p>
          <a:p>
            <a:pPr indent="0" algn="l" fontAlgn="base">
              <a:lnSpc>
                <a:spcPct val="130000"/>
              </a:lnSpc>
              <a:spcBef>
                <a:spcPct val="0"/>
              </a:spcBef>
              <a:spcAft>
                <a:spcPct val="0"/>
              </a:spcAft>
              <a:buFont typeface="Arial" panose="020B0604020202020204" pitchFamily="34" charset="0"/>
              <a:buNone/>
            </a:pPr>
            <a:r>
              <a:rPr lang="zh-CN" sz="2000">
                <a:solidFill>
                  <a:schemeClr val="tx1">
                    <a:lumMod val="75000"/>
                    <a:lumOff val="25000"/>
                  </a:schemeClr>
                </a:solidFill>
              </a:rPr>
              <a:t>1） &amp;&amp; 逻辑与 </a:t>
            </a:r>
          </a:p>
          <a:p>
            <a:pPr indent="0" algn="l" fontAlgn="base">
              <a:lnSpc>
                <a:spcPct val="130000"/>
              </a:lnSpc>
              <a:spcBef>
                <a:spcPct val="0"/>
              </a:spcBef>
              <a:spcAft>
                <a:spcPct val="0"/>
              </a:spcAft>
              <a:buFont typeface="Arial" panose="020B0604020202020204" pitchFamily="34" charset="0"/>
              <a:buNone/>
            </a:pPr>
            <a:r>
              <a:rPr lang="zh-CN" sz="2000">
                <a:solidFill>
                  <a:schemeClr val="tx1">
                    <a:lumMod val="75000"/>
                    <a:lumOff val="25000"/>
                  </a:schemeClr>
                </a:solidFill>
              </a:rPr>
              <a:t>2） || 逻辑或 </a:t>
            </a:r>
          </a:p>
          <a:p>
            <a:pPr indent="0" algn="l" fontAlgn="base">
              <a:lnSpc>
                <a:spcPct val="130000"/>
              </a:lnSpc>
              <a:spcBef>
                <a:spcPct val="0"/>
              </a:spcBef>
              <a:spcAft>
                <a:spcPct val="0"/>
              </a:spcAft>
              <a:buFont typeface="Arial" panose="020B0604020202020204" pitchFamily="34" charset="0"/>
              <a:buNone/>
            </a:pPr>
            <a:r>
              <a:rPr lang="zh-CN" sz="2000">
                <a:solidFill>
                  <a:schemeClr val="tx1">
                    <a:lumMod val="75000"/>
                    <a:lumOff val="25000"/>
                  </a:schemeClr>
                </a:solidFill>
              </a:rPr>
              <a:t>3） !  逻辑非</a:t>
            </a:r>
          </a:p>
          <a:p>
            <a:pPr indent="0" algn="l" fontAlgn="base">
              <a:lnSpc>
                <a:spcPct val="130000"/>
              </a:lnSpc>
              <a:spcBef>
                <a:spcPct val="0"/>
              </a:spcBef>
              <a:spcAft>
                <a:spcPct val="0"/>
              </a:spcAft>
              <a:buFont typeface="Arial" panose="020B0604020202020204" pitchFamily="34" charset="0"/>
              <a:buNone/>
            </a:pPr>
            <a:r>
              <a:rPr lang="zh-CN" sz="2000">
                <a:solidFill>
                  <a:schemeClr val="tx1">
                    <a:lumMod val="75000"/>
                    <a:lumOff val="25000"/>
                  </a:schemeClr>
                </a:solidFill>
              </a:rPr>
              <a:t>说明：“&amp;&amp;”和“||”是二目运算符,它要求有两个操作数,如 (a&gt;b)&amp;&amp;(b&gt;c),(a&lt;b)||(b&lt;c)。"!"是单目运算符,只要求一个操作数,如!(a&gt;b) </a:t>
            </a:r>
          </a:p>
        </p:txBody>
      </p:sp>
      <p:sp>
        <p:nvSpPr>
          <p:cNvPr id="7" name="矩形 6"/>
          <p:cNvSpPr/>
          <p:nvPr>
            <p:custDataLst>
              <p:tags r:id="rId3"/>
            </p:custDataLst>
          </p:nvPr>
        </p:nvSpPr>
        <p:spPr>
          <a:xfrm>
            <a:off x="159024" y="141402"/>
            <a:ext cx="636104" cy="5033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Arial" panose="020B0604020202020204" pitchFamily="34" charset="0"/>
                <a:cs typeface="Arial" panose="020B0604020202020204" pitchFamily="34" charset="0"/>
              </a:rPr>
              <a:t>10</a:t>
            </a:r>
            <a:endParaRPr lang="en-US" sz="2000" dirty="0">
              <a:solidFill>
                <a:schemeClr val="bg1"/>
              </a:solidFill>
              <a:latin typeface="Arial" panose="020B0604020202020204" pitchFamily="34" charset="0"/>
              <a:cs typeface="Arial" panose="020B0604020202020204" pitchFamily="34" charset="0"/>
            </a:endParaRPr>
          </a:p>
        </p:txBody>
      </p:sp>
      <p:sp>
        <p:nvSpPr>
          <p:cNvPr id="8" name="矩形 7"/>
          <p:cNvSpPr/>
          <p:nvPr>
            <p:custDataLst>
              <p:tags r:id="rId4"/>
            </p:custDataLst>
          </p:nvPr>
        </p:nvSpPr>
        <p:spPr>
          <a:xfrm>
            <a:off x="795020" y="141605"/>
            <a:ext cx="2776855" cy="50355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custDataLst>
              <p:tags r:id="rId5"/>
            </p:custDataLst>
          </p:nvPr>
        </p:nvSpPr>
        <p:spPr>
          <a:xfrm>
            <a:off x="922020" y="224790"/>
            <a:ext cx="2756535" cy="337185"/>
          </a:xfrm>
          <a:prstGeom prst="rect">
            <a:avLst/>
          </a:prstGeom>
          <a:noFill/>
        </p:spPr>
        <p:txBody>
          <a:bodyPr wrap="square" rtlCol="0" anchor="ctr" anchorCtr="0">
            <a:noAutofit/>
          </a:bodyPr>
          <a:lstStyle/>
          <a:p>
            <a:r>
              <a:rPr lang="zh-CN" altLang="en-US" sz="2000"/>
              <a:t>运算符</a:t>
            </a:r>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2372995" y="1410335"/>
            <a:ext cx="7153275" cy="5624830"/>
          </a:xfrm>
          <a:prstGeom prst="rect">
            <a:avLst/>
          </a:prstGeom>
        </p:spPr>
        <p:txBody>
          <a:bodyPr wrap="square">
            <a:normAutofit/>
          </a:bodyPr>
          <a:lstStyle/>
          <a:p>
            <a:pPr marL="285750" indent="-285750" algn="l" fontAlgn="base">
              <a:lnSpc>
                <a:spcPct val="130000"/>
              </a:lnSpc>
              <a:spcBef>
                <a:spcPct val="0"/>
              </a:spcBef>
              <a:spcAft>
                <a:spcPct val="0"/>
              </a:spcAft>
              <a:buFont typeface="Arial" panose="020B0604020202020204" pitchFamily="34" charset="0"/>
              <a:buChar char="•"/>
            </a:pPr>
            <a:r>
              <a:rPr lang="zh-CN" sz="2000">
                <a:solidFill>
                  <a:schemeClr val="tx1">
                    <a:lumMod val="75000"/>
                    <a:lumOff val="25000"/>
                  </a:schemeClr>
                </a:solidFill>
              </a:rPr>
              <a:t>移位运算符</a:t>
            </a:r>
          </a:p>
          <a:p>
            <a:pPr indent="0" algn="l" fontAlgn="base">
              <a:lnSpc>
                <a:spcPct val="130000"/>
              </a:lnSpc>
              <a:spcBef>
                <a:spcPct val="0"/>
              </a:spcBef>
              <a:spcAft>
                <a:spcPct val="0"/>
              </a:spcAft>
              <a:buFont typeface="Arial" panose="020B0604020202020204" pitchFamily="34" charset="0"/>
              <a:buNone/>
            </a:pPr>
            <a:r>
              <a:rPr lang="zh-CN" sz="2000">
                <a:solidFill>
                  <a:schemeClr val="tx1">
                    <a:lumMod val="75000"/>
                    <a:lumOff val="25000"/>
                  </a:schemeClr>
                </a:solidFill>
              </a:rPr>
              <a:t>在Verilog HDL中有两种移位运算符： </a:t>
            </a:r>
          </a:p>
          <a:p>
            <a:pPr indent="0" algn="l" fontAlgn="base">
              <a:lnSpc>
                <a:spcPct val="130000"/>
              </a:lnSpc>
              <a:spcBef>
                <a:spcPct val="0"/>
              </a:spcBef>
              <a:spcAft>
                <a:spcPct val="0"/>
              </a:spcAft>
              <a:buFont typeface="Arial" panose="020B0604020202020204" pitchFamily="34" charset="0"/>
              <a:buNone/>
            </a:pPr>
            <a:r>
              <a:rPr lang="zh-CN" sz="2000">
                <a:solidFill>
                  <a:schemeClr val="tx1">
                    <a:lumMod val="75000"/>
                    <a:lumOff val="25000"/>
                  </a:schemeClr>
                </a:solidFill>
              </a:rPr>
              <a:t>&lt;&lt; (左移位运算符)</a:t>
            </a:r>
          </a:p>
          <a:p>
            <a:pPr indent="0" algn="l" fontAlgn="base">
              <a:lnSpc>
                <a:spcPct val="130000"/>
              </a:lnSpc>
              <a:spcBef>
                <a:spcPct val="0"/>
              </a:spcBef>
              <a:spcAft>
                <a:spcPct val="0"/>
              </a:spcAft>
              <a:buFont typeface="Arial" panose="020B0604020202020204" pitchFamily="34" charset="0"/>
              <a:buNone/>
            </a:pPr>
            <a:r>
              <a:rPr lang="zh-CN" sz="2000">
                <a:solidFill>
                  <a:schemeClr val="tx1">
                    <a:lumMod val="75000"/>
                    <a:lumOff val="25000"/>
                  </a:schemeClr>
                </a:solidFill>
              </a:rPr>
              <a:t> &gt;&gt; (右移位运算符) </a:t>
            </a:r>
          </a:p>
          <a:p>
            <a:pPr indent="0" algn="l" fontAlgn="base">
              <a:lnSpc>
                <a:spcPct val="130000"/>
              </a:lnSpc>
              <a:spcBef>
                <a:spcPct val="0"/>
              </a:spcBef>
              <a:spcAft>
                <a:spcPct val="0"/>
              </a:spcAft>
              <a:buFont typeface="Arial" panose="020B0604020202020204" pitchFamily="34" charset="0"/>
              <a:buNone/>
            </a:pPr>
            <a:r>
              <a:rPr lang="zh-CN" sz="2000">
                <a:solidFill>
                  <a:schemeClr val="tx1">
                    <a:lumMod val="75000"/>
                    <a:lumOff val="25000"/>
                  </a:schemeClr>
                </a:solidFill>
              </a:rPr>
              <a:t>其使用方法如： a &gt;&gt; n  或  a &lt;&lt; n a代表要进行移位的操作数，n代表要移几位。</a:t>
            </a:r>
          </a:p>
          <a:p>
            <a:pPr indent="0" algn="l" fontAlgn="base">
              <a:lnSpc>
                <a:spcPct val="130000"/>
              </a:lnSpc>
              <a:spcBef>
                <a:spcPct val="0"/>
              </a:spcBef>
              <a:spcAft>
                <a:spcPct val="0"/>
              </a:spcAft>
              <a:buFont typeface="Arial" panose="020B0604020202020204" pitchFamily="34" charset="0"/>
              <a:buNone/>
            </a:pPr>
            <a:r>
              <a:rPr lang="zh-CN" sz="2000">
                <a:solidFill>
                  <a:schemeClr val="tx1">
                    <a:lumMod val="75000"/>
                    <a:lumOff val="25000"/>
                  </a:schemeClr>
                </a:solidFill>
              </a:rPr>
              <a:t>这两种移位运算都用0来填补移出的空位。</a:t>
            </a:r>
          </a:p>
          <a:p>
            <a:pPr indent="0" algn="l" fontAlgn="base">
              <a:lnSpc>
                <a:spcPct val="130000"/>
              </a:lnSpc>
              <a:spcBef>
                <a:spcPct val="0"/>
              </a:spcBef>
              <a:spcAft>
                <a:spcPct val="0"/>
              </a:spcAft>
              <a:buFont typeface="Arial" panose="020B0604020202020204" pitchFamily="34" charset="0"/>
              <a:buNone/>
            </a:pPr>
            <a:r>
              <a:rPr lang="zh-CN" sz="2000">
                <a:solidFill>
                  <a:schemeClr val="tx1">
                    <a:lumMod val="75000"/>
                    <a:lumOff val="25000"/>
                  </a:schemeClr>
                </a:solidFill>
              </a:rPr>
              <a:t>例：</a:t>
            </a:r>
          </a:p>
          <a:p>
            <a:pPr indent="0" algn="l" fontAlgn="base">
              <a:lnSpc>
                <a:spcPct val="130000"/>
              </a:lnSpc>
              <a:spcBef>
                <a:spcPct val="0"/>
              </a:spcBef>
              <a:spcAft>
                <a:spcPct val="0"/>
              </a:spcAft>
              <a:buFont typeface="Arial" panose="020B0604020202020204" pitchFamily="34" charset="0"/>
              <a:buNone/>
            </a:pPr>
            <a:r>
              <a:rPr lang="zh-CN" sz="2000">
                <a:solidFill>
                  <a:schemeClr val="tx1">
                    <a:lumMod val="75000"/>
                    <a:lumOff val="25000"/>
                  </a:schemeClr>
                </a:solidFill>
              </a:rPr>
              <a:t> 4’b1001&lt;&lt;1 = 5’b10010;  </a:t>
            </a:r>
          </a:p>
          <a:p>
            <a:pPr indent="0" algn="l" fontAlgn="base">
              <a:lnSpc>
                <a:spcPct val="130000"/>
              </a:lnSpc>
              <a:spcBef>
                <a:spcPct val="0"/>
              </a:spcBef>
              <a:spcAft>
                <a:spcPct val="0"/>
              </a:spcAft>
              <a:buFont typeface="Arial" panose="020B0604020202020204" pitchFamily="34" charset="0"/>
              <a:buNone/>
            </a:pPr>
            <a:r>
              <a:rPr lang="zh-CN" sz="2000">
                <a:solidFill>
                  <a:schemeClr val="tx1">
                    <a:lumMod val="75000"/>
                    <a:lumOff val="25000"/>
                  </a:schemeClr>
                </a:solidFill>
              </a:rPr>
              <a:t> 4’b1001&lt;&lt;2 = 6’b100100; </a:t>
            </a:r>
          </a:p>
          <a:p>
            <a:pPr indent="0" algn="l" fontAlgn="base">
              <a:lnSpc>
                <a:spcPct val="130000"/>
              </a:lnSpc>
              <a:spcBef>
                <a:spcPct val="0"/>
              </a:spcBef>
              <a:spcAft>
                <a:spcPct val="0"/>
              </a:spcAft>
              <a:buFont typeface="Arial" panose="020B0604020202020204" pitchFamily="34" charset="0"/>
              <a:buNone/>
            </a:pPr>
            <a:r>
              <a:rPr lang="zh-CN" sz="2000">
                <a:solidFill>
                  <a:schemeClr val="tx1">
                    <a:lumMod val="75000"/>
                    <a:lumOff val="25000"/>
                  </a:schemeClr>
                </a:solidFill>
              </a:rPr>
              <a:t>4’b1001&gt;&gt;1 = 4’b0100;  </a:t>
            </a:r>
          </a:p>
          <a:p>
            <a:pPr indent="0" algn="l" fontAlgn="base">
              <a:lnSpc>
                <a:spcPct val="130000"/>
              </a:lnSpc>
              <a:spcBef>
                <a:spcPct val="0"/>
              </a:spcBef>
              <a:spcAft>
                <a:spcPct val="0"/>
              </a:spcAft>
              <a:buFont typeface="Arial" panose="020B0604020202020204" pitchFamily="34" charset="0"/>
              <a:buNone/>
            </a:pPr>
            <a:r>
              <a:rPr lang="zh-CN" sz="2000">
                <a:solidFill>
                  <a:schemeClr val="tx1">
                    <a:lumMod val="75000"/>
                    <a:lumOff val="25000"/>
                  </a:schemeClr>
                </a:solidFill>
              </a:rPr>
              <a:t>4’b1001&gt;&gt;4 = 4’b0000;</a:t>
            </a:r>
          </a:p>
        </p:txBody>
      </p:sp>
      <p:sp>
        <p:nvSpPr>
          <p:cNvPr id="7" name="矩形 6"/>
          <p:cNvSpPr/>
          <p:nvPr>
            <p:custDataLst>
              <p:tags r:id="rId3"/>
            </p:custDataLst>
          </p:nvPr>
        </p:nvSpPr>
        <p:spPr>
          <a:xfrm>
            <a:off x="159024" y="141402"/>
            <a:ext cx="636104" cy="5033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Arial" panose="020B0604020202020204" pitchFamily="34" charset="0"/>
                <a:cs typeface="Arial" panose="020B0604020202020204" pitchFamily="34" charset="0"/>
              </a:rPr>
              <a:t>10</a:t>
            </a:r>
            <a:endParaRPr lang="en-US" sz="2000" dirty="0">
              <a:solidFill>
                <a:schemeClr val="bg1"/>
              </a:solidFill>
              <a:latin typeface="Arial" panose="020B0604020202020204" pitchFamily="34" charset="0"/>
              <a:cs typeface="Arial" panose="020B0604020202020204" pitchFamily="34" charset="0"/>
            </a:endParaRPr>
          </a:p>
        </p:txBody>
      </p:sp>
      <p:sp>
        <p:nvSpPr>
          <p:cNvPr id="8" name="矩形 7"/>
          <p:cNvSpPr/>
          <p:nvPr>
            <p:custDataLst>
              <p:tags r:id="rId4"/>
            </p:custDataLst>
          </p:nvPr>
        </p:nvSpPr>
        <p:spPr>
          <a:xfrm>
            <a:off x="795020" y="141605"/>
            <a:ext cx="2776855" cy="50355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custDataLst>
              <p:tags r:id="rId5"/>
            </p:custDataLst>
          </p:nvPr>
        </p:nvSpPr>
        <p:spPr>
          <a:xfrm>
            <a:off x="922020" y="224790"/>
            <a:ext cx="2756535" cy="337185"/>
          </a:xfrm>
          <a:prstGeom prst="rect">
            <a:avLst/>
          </a:prstGeom>
          <a:noFill/>
        </p:spPr>
        <p:txBody>
          <a:bodyPr wrap="square" rtlCol="0" anchor="ctr" anchorCtr="0">
            <a:noAutofit/>
          </a:bodyPr>
          <a:lstStyle/>
          <a:p>
            <a:r>
              <a:rPr lang="zh-CN" altLang="en-US" sz="2000"/>
              <a:t>运算符</a:t>
            </a:r>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2363470" y="1127125"/>
            <a:ext cx="7153275" cy="5624830"/>
          </a:xfrm>
          <a:prstGeom prst="rect">
            <a:avLst/>
          </a:prstGeom>
        </p:spPr>
        <p:txBody>
          <a:bodyPr wrap="square">
            <a:normAutofit/>
          </a:bodyPr>
          <a:lstStyle/>
          <a:p>
            <a:pPr marL="285750" indent="-285750" algn="l" fontAlgn="base">
              <a:lnSpc>
                <a:spcPct val="130000"/>
              </a:lnSpc>
              <a:spcBef>
                <a:spcPct val="0"/>
              </a:spcBef>
              <a:spcAft>
                <a:spcPct val="0"/>
              </a:spcAft>
              <a:buFont typeface="Arial" panose="020B0604020202020204" pitchFamily="34" charset="0"/>
              <a:buChar char="•"/>
            </a:pPr>
            <a:r>
              <a:rPr lang="zh-CN" sz="2000" dirty="0">
                <a:solidFill>
                  <a:schemeClr val="tx1">
                    <a:lumMod val="75000"/>
                    <a:lumOff val="25000"/>
                  </a:schemeClr>
                </a:solidFill>
              </a:rPr>
              <a:t>位拼接符</a:t>
            </a:r>
          </a:p>
          <a:p>
            <a:pPr indent="0" algn="l" fontAlgn="base">
              <a:lnSpc>
                <a:spcPct val="130000"/>
              </a:lnSpc>
              <a:spcBef>
                <a:spcPct val="0"/>
              </a:spcBef>
              <a:spcAft>
                <a:spcPct val="0"/>
              </a:spcAft>
              <a:buFont typeface="Arial" panose="020B0604020202020204" pitchFamily="34" charset="0"/>
              <a:buNone/>
            </a:pPr>
            <a:r>
              <a:rPr lang="zh-CN" sz="2000" dirty="0">
                <a:solidFill>
                  <a:schemeClr val="tx1">
                    <a:lumMod val="75000"/>
                    <a:lumOff val="25000"/>
                  </a:schemeClr>
                </a:solidFill>
              </a:rPr>
              <a:t>在Verilog HDL用{}表示位拼接运算符。用这个运算符可以把两个或多个信号的某些位拼接起来 进行运算操作。</a:t>
            </a:r>
          </a:p>
          <a:p>
            <a:pPr indent="0" algn="l" fontAlgn="base">
              <a:lnSpc>
                <a:spcPct val="130000"/>
              </a:lnSpc>
              <a:spcBef>
                <a:spcPct val="0"/>
              </a:spcBef>
              <a:spcAft>
                <a:spcPct val="0"/>
              </a:spcAft>
              <a:buFont typeface="Arial" panose="020B0604020202020204" pitchFamily="34" charset="0"/>
              <a:buNone/>
            </a:pPr>
            <a:r>
              <a:rPr lang="zh-CN" sz="2000" dirty="0">
                <a:solidFill>
                  <a:schemeClr val="tx1">
                    <a:lumMod val="75000"/>
                    <a:lumOff val="25000"/>
                  </a:schemeClr>
                </a:solidFill>
              </a:rPr>
              <a:t>格式如下： {信号1的某几位，信号2的某几位，..,..,信号n的某几位}</a:t>
            </a:r>
          </a:p>
          <a:p>
            <a:pPr indent="0" algn="l" fontAlgn="base">
              <a:lnSpc>
                <a:spcPct val="130000"/>
              </a:lnSpc>
              <a:spcBef>
                <a:spcPct val="0"/>
              </a:spcBef>
              <a:spcAft>
                <a:spcPct val="0"/>
              </a:spcAft>
              <a:buFont typeface="Arial" panose="020B0604020202020204" pitchFamily="34" charset="0"/>
              <a:buNone/>
            </a:pPr>
            <a:r>
              <a:rPr lang="zh-CN" sz="2000" dirty="0">
                <a:solidFill>
                  <a:schemeClr val="tx1">
                    <a:lumMod val="75000"/>
                    <a:lumOff val="25000"/>
                  </a:schemeClr>
                </a:solidFill>
              </a:rPr>
              <a:t>总结：某些信号的某些位详细地列出来，中间用逗号分开，最后用大括号括起来表示一个整体 信号。</a:t>
            </a:r>
          </a:p>
          <a:p>
            <a:pPr indent="0" algn="l" fontAlgn="base">
              <a:lnSpc>
                <a:spcPct val="130000"/>
              </a:lnSpc>
              <a:spcBef>
                <a:spcPct val="0"/>
              </a:spcBef>
              <a:spcAft>
                <a:spcPct val="0"/>
              </a:spcAft>
              <a:buFont typeface="Arial" panose="020B0604020202020204" pitchFamily="34" charset="0"/>
              <a:buNone/>
            </a:pPr>
            <a:r>
              <a:rPr lang="zh-CN" sz="2000" dirty="0">
                <a:solidFill>
                  <a:schemeClr val="tx1">
                    <a:lumMod val="75000"/>
                    <a:lumOff val="25000"/>
                  </a:schemeClr>
                </a:solidFill>
              </a:rPr>
              <a:t>例：a=1，b=4'b1001，c=8'b11100110，d为6位数， 求 </a:t>
            </a:r>
          </a:p>
          <a:p>
            <a:pPr indent="0" algn="l" fontAlgn="base">
              <a:lnSpc>
                <a:spcPct val="130000"/>
              </a:lnSpc>
              <a:spcBef>
                <a:spcPct val="0"/>
              </a:spcBef>
              <a:spcAft>
                <a:spcPct val="0"/>
              </a:spcAft>
              <a:buFont typeface="Arial" panose="020B0604020202020204" pitchFamily="34" charset="0"/>
              <a:buNone/>
            </a:pPr>
            <a:r>
              <a:rPr lang="zh-CN" sz="2000" dirty="0">
                <a:solidFill>
                  <a:schemeClr val="tx1">
                    <a:lumMod val="75000"/>
                    <a:lumOff val="25000"/>
                  </a:schemeClr>
                </a:solidFill>
              </a:rPr>
              <a:t>d={a，b[1:0]，c[5:3]}=6'b101100</a:t>
            </a:r>
          </a:p>
        </p:txBody>
      </p:sp>
      <p:sp>
        <p:nvSpPr>
          <p:cNvPr id="7" name="矩形 6"/>
          <p:cNvSpPr/>
          <p:nvPr>
            <p:custDataLst>
              <p:tags r:id="rId3"/>
            </p:custDataLst>
          </p:nvPr>
        </p:nvSpPr>
        <p:spPr>
          <a:xfrm>
            <a:off x="159024" y="141402"/>
            <a:ext cx="636104" cy="5033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Arial" panose="020B0604020202020204" pitchFamily="34" charset="0"/>
                <a:cs typeface="Arial" panose="020B0604020202020204" pitchFamily="34" charset="0"/>
              </a:rPr>
              <a:t>10</a:t>
            </a:r>
            <a:endParaRPr lang="en-US" sz="2000" dirty="0">
              <a:solidFill>
                <a:schemeClr val="bg1"/>
              </a:solidFill>
              <a:latin typeface="Arial" panose="020B0604020202020204" pitchFamily="34" charset="0"/>
              <a:cs typeface="Arial" panose="020B0604020202020204" pitchFamily="34" charset="0"/>
            </a:endParaRPr>
          </a:p>
        </p:txBody>
      </p:sp>
      <p:sp>
        <p:nvSpPr>
          <p:cNvPr id="8" name="矩形 7"/>
          <p:cNvSpPr/>
          <p:nvPr>
            <p:custDataLst>
              <p:tags r:id="rId4"/>
            </p:custDataLst>
          </p:nvPr>
        </p:nvSpPr>
        <p:spPr>
          <a:xfrm>
            <a:off x="795020" y="141605"/>
            <a:ext cx="2776855" cy="50355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custDataLst>
              <p:tags r:id="rId5"/>
            </p:custDataLst>
          </p:nvPr>
        </p:nvSpPr>
        <p:spPr>
          <a:xfrm>
            <a:off x="922020" y="224790"/>
            <a:ext cx="2756535" cy="337185"/>
          </a:xfrm>
          <a:prstGeom prst="rect">
            <a:avLst/>
          </a:prstGeom>
          <a:noFill/>
        </p:spPr>
        <p:txBody>
          <a:bodyPr wrap="square" rtlCol="0" anchor="ctr" anchorCtr="0">
            <a:noAutofit/>
          </a:bodyPr>
          <a:lstStyle/>
          <a:p>
            <a:r>
              <a:rPr lang="zh-CN" altLang="en-US" sz="2000"/>
              <a:t>运算符</a:t>
            </a:r>
          </a:p>
        </p:txBody>
      </p:sp>
      <p:sp>
        <p:nvSpPr>
          <p:cNvPr id="3" name="文本框 2">
            <a:extLst>
              <a:ext uri="{FF2B5EF4-FFF2-40B4-BE49-F238E27FC236}">
                <a16:creationId xmlns:a16="http://schemas.microsoft.com/office/drawing/2014/main" id="{50467258-61F3-479F-8A87-0B425B32AF43}"/>
              </a:ext>
            </a:extLst>
          </p:cNvPr>
          <p:cNvSpPr txBox="1"/>
          <p:nvPr/>
        </p:nvSpPr>
        <p:spPr>
          <a:xfrm>
            <a:off x="2363470" y="5407709"/>
            <a:ext cx="7153275" cy="646331"/>
          </a:xfrm>
          <a:prstGeom prst="rect">
            <a:avLst/>
          </a:prstGeom>
          <a:noFill/>
        </p:spPr>
        <p:txBody>
          <a:bodyPr wrap="square" rtlCol="0">
            <a:spAutoFit/>
          </a:bodyPr>
          <a:lstStyle/>
          <a:p>
            <a:r>
              <a:rPr lang="zh-CN" altLang="en-US" dirty="0"/>
              <a:t>一个在线编译网站（类似</a:t>
            </a:r>
            <a:r>
              <a:rPr lang="en-US" altLang="zh-CN" dirty="0" err="1"/>
              <a:t>oj</a:t>
            </a:r>
            <a:r>
              <a:rPr lang="zh-CN" altLang="en-US" dirty="0"/>
              <a:t>）</a:t>
            </a:r>
            <a:r>
              <a:rPr lang="en-US" altLang="zh-CN" dirty="0"/>
              <a:t>https://hdlbits.01xz.net/wiki/Problem_sets#Getting_Started</a:t>
            </a:r>
            <a:endParaRPr lang="zh-CN" alt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normAutofit/>
          </a:bodyPr>
          <a:lstStyle/>
          <a:p>
            <a:r>
              <a:rPr lang="en-US" altLang="zh-CN"/>
              <a:t>FPGA</a:t>
            </a:r>
          </a:p>
        </p:txBody>
      </p:sp>
      <p:sp>
        <p:nvSpPr>
          <p:cNvPr id="3" name="文本占位符 2"/>
          <p:cNvSpPr>
            <a:spLocks noGrp="1"/>
          </p:cNvSpPr>
          <p:nvPr>
            <p:ph type="body" idx="1"/>
            <p:custDataLst>
              <p:tags r:id="rId3"/>
            </p:custDataLst>
          </p:nvPr>
        </p:nvSpPr>
        <p:spPr/>
        <p:txBody>
          <a:bodyPr>
            <a:normAutofit/>
          </a:bodyPr>
          <a:lstStyle/>
          <a:p>
            <a:r>
              <a:rPr lang="en-US" altLang="fr-FR">
                <a:sym typeface="Montserrat" panose="02000505000000020004"/>
              </a:rPr>
              <a:t>Field Programmable Gate Arrays</a:t>
            </a:r>
          </a:p>
        </p:txBody>
      </p:sp>
      <p:sp>
        <p:nvSpPr>
          <p:cNvPr id="6" name="文本框 5"/>
          <p:cNvSpPr txBox="1"/>
          <p:nvPr>
            <p:custDataLst>
              <p:tags r:id="rId4"/>
            </p:custDataLst>
          </p:nvPr>
        </p:nvSpPr>
        <p:spPr>
          <a:xfrm>
            <a:off x="2070100" y="2193841"/>
            <a:ext cx="2082800" cy="1569660"/>
          </a:xfrm>
          <a:prstGeom prst="rect">
            <a:avLst/>
          </a:prstGeom>
          <a:noFill/>
        </p:spPr>
        <p:txBody>
          <a:bodyPr wrap="square" lIns="90000" tIns="46800" rIns="90000" bIns="46800" rtlCol="0" anchor="ctr" anchorCtr="0">
            <a:normAutofit/>
          </a:bodyPr>
          <a:lstStyle/>
          <a:p>
            <a:pPr algn="ctr"/>
            <a:r>
              <a:rPr lang="en-US" altLang="zh-CN" sz="8000" b="1">
                <a:solidFill>
                  <a:schemeClr val="bg1"/>
                </a:solidFill>
              </a:rPr>
              <a:t>01</a:t>
            </a:r>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normAutofit/>
          </a:bodyPr>
          <a:lstStyle/>
          <a:p>
            <a:r>
              <a:rPr lang="en-US" altLang="zh-CN"/>
              <a:t>vivado</a:t>
            </a:r>
            <a:r>
              <a:rPr lang="zh-CN" altLang="en-US"/>
              <a:t>开发流程</a:t>
            </a:r>
          </a:p>
        </p:txBody>
      </p:sp>
      <p:sp>
        <p:nvSpPr>
          <p:cNvPr id="3" name="文本占位符 2"/>
          <p:cNvSpPr>
            <a:spLocks noGrp="1"/>
          </p:cNvSpPr>
          <p:nvPr>
            <p:ph type="body" idx="1"/>
            <p:custDataLst>
              <p:tags r:id="rId3"/>
            </p:custDataLst>
          </p:nvPr>
        </p:nvSpPr>
        <p:spPr/>
        <p:txBody>
          <a:bodyPr>
            <a:normAutofit/>
          </a:bodyPr>
          <a:lstStyle/>
          <a:p>
            <a:r>
              <a:rPr lang="en-US" altLang="fr-FR" dirty="0" err="1">
                <a:sym typeface="Montserrat" panose="02000505000000020004"/>
              </a:rPr>
              <a:t>vivado</a:t>
            </a:r>
            <a:r>
              <a:rPr lang="en-US" altLang="fr-FR" dirty="0">
                <a:sym typeface="Montserrat" panose="02000505000000020004"/>
              </a:rPr>
              <a:t> development process</a:t>
            </a:r>
          </a:p>
        </p:txBody>
      </p:sp>
      <p:sp>
        <p:nvSpPr>
          <p:cNvPr id="6" name="文本框 5"/>
          <p:cNvSpPr txBox="1"/>
          <p:nvPr>
            <p:custDataLst>
              <p:tags r:id="rId4"/>
            </p:custDataLst>
          </p:nvPr>
        </p:nvSpPr>
        <p:spPr>
          <a:xfrm>
            <a:off x="2070100" y="2193841"/>
            <a:ext cx="2082800" cy="1569660"/>
          </a:xfrm>
          <a:prstGeom prst="rect">
            <a:avLst/>
          </a:prstGeom>
          <a:noFill/>
        </p:spPr>
        <p:txBody>
          <a:bodyPr wrap="square" lIns="90000" tIns="46800" rIns="90000" bIns="46800" rtlCol="0" anchor="ctr" anchorCtr="0">
            <a:normAutofit/>
          </a:bodyPr>
          <a:lstStyle/>
          <a:p>
            <a:pPr algn="ctr"/>
            <a:r>
              <a:rPr lang="en-US" altLang="zh-CN" sz="8000" b="1">
                <a:solidFill>
                  <a:schemeClr val="bg1"/>
                </a:solidFill>
              </a:rPr>
              <a:t>03</a:t>
            </a:r>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2"/>
            </p:custDataLst>
          </p:nvPr>
        </p:nvSpPr>
        <p:spPr>
          <a:xfrm>
            <a:off x="159024" y="141402"/>
            <a:ext cx="636104" cy="5033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Arial" panose="020B0604020202020204" pitchFamily="34" charset="0"/>
                <a:cs typeface="Arial" panose="020B0604020202020204" pitchFamily="34" charset="0"/>
              </a:rPr>
              <a:t>01</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8" name="矩形 7"/>
          <p:cNvSpPr/>
          <p:nvPr>
            <p:custDataLst>
              <p:tags r:id="rId3"/>
            </p:custDataLst>
          </p:nvPr>
        </p:nvSpPr>
        <p:spPr>
          <a:xfrm>
            <a:off x="795128" y="141402"/>
            <a:ext cx="2484785" cy="50335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custDataLst>
              <p:tags r:id="rId4"/>
            </p:custDataLst>
          </p:nvPr>
        </p:nvSpPr>
        <p:spPr>
          <a:xfrm>
            <a:off x="3419060" y="2934648"/>
            <a:ext cx="1908314" cy="307777"/>
          </a:xfrm>
          <a:prstGeom prst="rect">
            <a:avLst/>
          </a:prstGeom>
          <a:noFill/>
        </p:spPr>
        <p:txBody>
          <a:bodyPr wrap="square" rtlCol="0" anchor="ctr" anchorCtr="0">
            <a:normAutofit/>
          </a:bodyPr>
          <a:lstStyle/>
          <a:p>
            <a:pPr algn="r"/>
            <a:r>
              <a:rPr lang="en-US" altLang="zh-CN" sz="1400">
                <a:solidFill>
                  <a:schemeClr val="bg1"/>
                </a:solidFill>
              </a:rPr>
              <a:t>BUSNIESS REPORT</a:t>
            </a:r>
          </a:p>
        </p:txBody>
      </p:sp>
      <p:sp>
        <p:nvSpPr>
          <p:cNvPr id="13" name="文本框 12"/>
          <p:cNvSpPr txBox="1"/>
          <p:nvPr>
            <p:custDataLst>
              <p:tags r:id="rId5"/>
            </p:custDataLst>
          </p:nvPr>
        </p:nvSpPr>
        <p:spPr>
          <a:xfrm>
            <a:off x="795020" y="223520"/>
            <a:ext cx="2624455" cy="337185"/>
          </a:xfrm>
          <a:prstGeom prst="rect">
            <a:avLst/>
          </a:prstGeom>
          <a:noFill/>
        </p:spPr>
        <p:txBody>
          <a:bodyPr wrap="square" rtlCol="0" anchor="ctr" anchorCtr="0">
            <a:noAutofit/>
          </a:bodyPr>
          <a:lstStyle/>
          <a:p>
            <a:r>
              <a:rPr lang="en-US" sz="2000"/>
              <a:t>testbench</a:t>
            </a:r>
            <a:endParaRPr lang="zh-CN" altLang="en-US" sz="2000"/>
          </a:p>
        </p:txBody>
      </p:sp>
      <p:sp>
        <p:nvSpPr>
          <p:cNvPr id="3" name="文本框 2"/>
          <p:cNvSpPr txBox="1"/>
          <p:nvPr/>
        </p:nvSpPr>
        <p:spPr>
          <a:xfrm>
            <a:off x="1275080" y="3106420"/>
            <a:ext cx="4237355" cy="645160"/>
          </a:xfrm>
          <a:prstGeom prst="rect">
            <a:avLst/>
          </a:prstGeom>
          <a:noFill/>
        </p:spPr>
        <p:txBody>
          <a:bodyPr wrap="square" rtlCol="0">
            <a:spAutoFit/>
          </a:bodyPr>
          <a:lstStyle/>
          <a:p>
            <a:r>
              <a:rPr lang="zh-CN" altLang="en-US"/>
              <a:t>如何来书写仿真文件？</a:t>
            </a:r>
          </a:p>
          <a:p>
            <a:endParaRPr lang="zh-CN" altLang="en-US"/>
          </a:p>
        </p:txBody>
      </p:sp>
      <p:pic>
        <p:nvPicPr>
          <p:cNvPr id="4" name="图片 3" descr="testbench"/>
          <p:cNvPicPr>
            <a:picLocks noChangeAspect="1"/>
          </p:cNvPicPr>
          <p:nvPr/>
        </p:nvPicPr>
        <p:blipFill>
          <a:blip r:embed="rId8"/>
          <a:stretch>
            <a:fillRect/>
          </a:stretch>
        </p:blipFill>
        <p:spPr>
          <a:xfrm>
            <a:off x="5512435" y="141605"/>
            <a:ext cx="6468110" cy="6047740"/>
          </a:xfrm>
          <a:prstGeom prst="rect">
            <a:avLst/>
          </a:prstGeom>
        </p:spPr>
      </p:pic>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2"/>
            </p:custDataLst>
          </p:nvPr>
        </p:nvSpPr>
        <p:spPr>
          <a:xfrm>
            <a:off x="159024" y="141402"/>
            <a:ext cx="636104" cy="5033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Arial" panose="020B0604020202020204" pitchFamily="34" charset="0"/>
                <a:cs typeface="Arial" panose="020B0604020202020204" pitchFamily="34" charset="0"/>
              </a:rPr>
              <a:t>01</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8" name="矩形 7"/>
          <p:cNvSpPr/>
          <p:nvPr>
            <p:custDataLst>
              <p:tags r:id="rId3"/>
            </p:custDataLst>
          </p:nvPr>
        </p:nvSpPr>
        <p:spPr>
          <a:xfrm>
            <a:off x="795128" y="141402"/>
            <a:ext cx="2484785" cy="50335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custDataLst>
              <p:tags r:id="rId4"/>
            </p:custDataLst>
          </p:nvPr>
        </p:nvSpPr>
        <p:spPr>
          <a:xfrm>
            <a:off x="3419060" y="2934648"/>
            <a:ext cx="1908314" cy="307777"/>
          </a:xfrm>
          <a:prstGeom prst="rect">
            <a:avLst/>
          </a:prstGeom>
          <a:noFill/>
        </p:spPr>
        <p:txBody>
          <a:bodyPr wrap="square" rtlCol="0" anchor="ctr" anchorCtr="0">
            <a:normAutofit/>
          </a:bodyPr>
          <a:lstStyle/>
          <a:p>
            <a:pPr algn="r"/>
            <a:r>
              <a:rPr lang="en-US" altLang="zh-CN" sz="1400">
                <a:solidFill>
                  <a:schemeClr val="bg1"/>
                </a:solidFill>
              </a:rPr>
              <a:t>BUSNIESS REPORT</a:t>
            </a:r>
          </a:p>
        </p:txBody>
      </p:sp>
      <p:sp>
        <p:nvSpPr>
          <p:cNvPr id="13" name="文本框 12"/>
          <p:cNvSpPr txBox="1"/>
          <p:nvPr>
            <p:custDataLst>
              <p:tags r:id="rId5"/>
            </p:custDataLst>
          </p:nvPr>
        </p:nvSpPr>
        <p:spPr>
          <a:xfrm>
            <a:off x="795020" y="223520"/>
            <a:ext cx="2624455" cy="337185"/>
          </a:xfrm>
          <a:prstGeom prst="rect">
            <a:avLst/>
          </a:prstGeom>
          <a:noFill/>
        </p:spPr>
        <p:txBody>
          <a:bodyPr wrap="square" rtlCol="0" anchor="ctr" anchorCtr="0">
            <a:noAutofit/>
          </a:bodyPr>
          <a:lstStyle/>
          <a:p>
            <a:r>
              <a:rPr lang="zh-CN" altLang="en-US" sz="2000"/>
              <a:t>流程</a:t>
            </a:r>
          </a:p>
        </p:txBody>
      </p:sp>
      <p:sp>
        <p:nvSpPr>
          <p:cNvPr id="3" name="文本框 2"/>
          <p:cNvSpPr txBox="1"/>
          <p:nvPr/>
        </p:nvSpPr>
        <p:spPr>
          <a:xfrm>
            <a:off x="1275080" y="2038350"/>
            <a:ext cx="6990715" cy="2584450"/>
          </a:xfrm>
          <a:prstGeom prst="rect">
            <a:avLst/>
          </a:prstGeom>
          <a:noFill/>
        </p:spPr>
        <p:txBody>
          <a:bodyPr wrap="square" rtlCol="0">
            <a:spAutoFit/>
          </a:bodyPr>
          <a:lstStyle/>
          <a:p>
            <a:pPr marL="285750" indent="-285750">
              <a:buFont typeface="Arial" panose="020B0604020202020204" pitchFamily="34" charset="0"/>
              <a:buChar char="•"/>
            </a:pPr>
            <a:r>
              <a:rPr lang="zh-CN" altLang="en-US"/>
              <a:t>芯片选型</a:t>
            </a:r>
          </a:p>
          <a:p>
            <a:pPr marL="285750" indent="-285750">
              <a:buFont typeface="Arial" panose="020B0604020202020204" pitchFamily="34" charset="0"/>
              <a:buChar char="•"/>
            </a:pPr>
            <a:r>
              <a:rPr lang="zh-CN" altLang="en-US"/>
              <a:t>添加模块文件</a:t>
            </a:r>
          </a:p>
          <a:p>
            <a:pPr marL="285750" indent="-285750">
              <a:buFont typeface="Arial" panose="020B0604020202020204" pitchFamily="34" charset="0"/>
              <a:buChar char="•"/>
            </a:pPr>
            <a:r>
              <a:rPr lang="zh-CN" altLang="en-US"/>
              <a:t>添加仿真文件进行行为级仿真</a:t>
            </a:r>
          </a:p>
          <a:p>
            <a:pPr marL="285750" indent="-285750">
              <a:buFont typeface="Arial" panose="020B0604020202020204" pitchFamily="34" charset="0"/>
              <a:buChar char="•"/>
            </a:pPr>
            <a:r>
              <a:rPr lang="zh-CN" altLang="en-US"/>
              <a:t>综合</a:t>
            </a:r>
          </a:p>
          <a:p>
            <a:pPr marL="285750" indent="-285750">
              <a:buFont typeface="Arial" panose="020B0604020202020204" pitchFamily="34" charset="0"/>
              <a:buChar char="•"/>
            </a:pPr>
            <a:r>
              <a:rPr lang="zh-CN" altLang="en-US"/>
              <a:t>打开综合设计，进行管脚及时钟约束</a:t>
            </a:r>
          </a:p>
          <a:p>
            <a:pPr marL="285750" indent="-285750">
              <a:buFont typeface="Arial" panose="020B0604020202020204" pitchFamily="34" charset="0"/>
              <a:buChar char="•"/>
            </a:pPr>
            <a:r>
              <a:rPr lang="zh-CN" altLang="en-US"/>
              <a:t>保存管脚文件，生成二进制文件</a:t>
            </a:r>
          </a:p>
          <a:p>
            <a:pPr marL="285750" indent="-285750">
              <a:buFont typeface="Arial" panose="020B0604020202020204" pitchFamily="34" charset="0"/>
              <a:buChar char="•"/>
            </a:pPr>
            <a:r>
              <a:rPr lang="zh-CN" altLang="en-US"/>
              <a:t>下载比特流</a:t>
            </a:r>
          </a:p>
          <a:p>
            <a:pPr marL="285750" indent="-285750">
              <a:buFont typeface="Arial" panose="020B0604020202020204" pitchFamily="34" charset="0"/>
              <a:buChar char="•"/>
            </a:pPr>
            <a:endParaRPr lang="zh-CN" altLang="en-US"/>
          </a:p>
          <a:p>
            <a:endParaRPr lang="zh-CN" altLang="en-US"/>
          </a:p>
        </p:txBody>
      </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normAutofit/>
          </a:bodyPr>
          <a:lstStyle/>
          <a:p>
            <a:r>
              <a:rPr lang="zh-CN" altLang="en-US" dirty="0"/>
              <a:t>实验内容</a:t>
            </a:r>
          </a:p>
        </p:txBody>
      </p:sp>
      <p:sp>
        <p:nvSpPr>
          <p:cNvPr id="3" name="文本占位符 2"/>
          <p:cNvSpPr>
            <a:spLocks noGrp="1"/>
          </p:cNvSpPr>
          <p:nvPr>
            <p:ph type="body" idx="1"/>
            <p:custDataLst>
              <p:tags r:id="rId3"/>
            </p:custDataLst>
          </p:nvPr>
        </p:nvSpPr>
        <p:spPr/>
        <p:txBody>
          <a:bodyPr>
            <a:normAutofit/>
          </a:bodyPr>
          <a:lstStyle/>
          <a:p>
            <a:r>
              <a:rPr lang="en-US" altLang="zh-CN" dirty="0"/>
              <a:t> experiment contents</a:t>
            </a:r>
            <a:endParaRPr lang="en-US" altLang="fr-FR" dirty="0">
              <a:sym typeface="Montserrat" panose="02000505000000020004"/>
            </a:endParaRPr>
          </a:p>
        </p:txBody>
      </p:sp>
      <p:sp>
        <p:nvSpPr>
          <p:cNvPr id="6" name="文本框 5"/>
          <p:cNvSpPr txBox="1"/>
          <p:nvPr>
            <p:custDataLst>
              <p:tags r:id="rId4"/>
            </p:custDataLst>
          </p:nvPr>
        </p:nvSpPr>
        <p:spPr>
          <a:xfrm>
            <a:off x="2070100" y="2193841"/>
            <a:ext cx="2082800" cy="1569660"/>
          </a:xfrm>
          <a:prstGeom prst="rect">
            <a:avLst/>
          </a:prstGeom>
          <a:noFill/>
        </p:spPr>
        <p:txBody>
          <a:bodyPr wrap="square" lIns="90000" tIns="46800" rIns="90000" bIns="46800" rtlCol="0" anchor="ctr" anchorCtr="0">
            <a:normAutofit/>
          </a:bodyPr>
          <a:lstStyle/>
          <a:p>
            <a:pPr algn="ctr"/>
            <a:r>
              <a:rPr lang="en-US" altLang="zh-CN" sz="8000" b="1" dirty="0">
                <a:solidFill>
                  <a:schemeClr val="bg1"/>
                </a:solidFill>
              </a:rPr>
              <a:t>04</a:t>
            </a:r>
          </a:p>
        </p:txBody>
      </p:sp>
    </p:spTree>
    <p:custDataLst>
      <p:tags r:id="rId1"/>
    </p:custDataLst>
    <p:extLst>
      <p:ext uri="{BB962C8B-B14F-4D97-AF65-F5344CB8AC3E}">
        <p14:creationId xmlns:p14="http://schemas.microsoft.com/office/powerpoint/2010/main" val="15826036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2"/>
            </p:custDataLst>
          </p:nvPr>
        </p:nvSpPr>
        <p:spPr>
          <a:xfrm>
            <a:off x="159024" y="141402"/>
            <a:ext cx="636104" cy="5033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Arial" panose="020B0604020202020204" pitchFamily="34" charset="0"/>
                <a:cs typeface="Arial" panose="020B0604020202020204" pitchFamily="34" charset="0"/>
              </a:rPr>
              <a:t>01</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8" name="矩形 7"/>
          <p:cNvSpPr/>
          <p:nvPr>
            <p:custDataLst>
              <p:tags r:id="rId3"/>
            </p:custDataLst>
          </p:nvPr>
        </p:nvSpPr>
        <p:spPr>
          <a:xfrm>
            <a:off x="795128" y="141402"/>
            <a:ext cx="2484785" cy="50335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custDataLst>
              <p:tags r:id="rId4"/>
            </p:custDataLst>
          </p:nvPr>
        </p:nvSpPr>
        <p:spPr>
          <a:xfrm>
            <a:off x="3419060" y="2934648"/>
            <a:ext cx="1908314" cy="307777"/>
          </a:xfrm>
          <a:prstGeom prst="rect">
            <a:avLst/>
          </a:prstGeom>
          <a:noFill/>
        </p:spPr>
        <p:txBody>
          <a:bodyPr wrap="square" rtlCol="0" anchor="ctr" anchorCtr="0">
            <a:normAutofit/>
          </a:bodyPr>
          <a:lstStyle/>
          <a:p>
            <a:pPr algn="r"/>
            <a:r>
              <a:rPr lang="en-US" altLang="zh-CN" sz="1400">
                <a:solidFill>
                  <a:schemeClr val="bg1"/>
                </a:solidFill>
              </a:rPr>
              <a:t>BUSNIESS REPORT</a:t>
            </a:r>
          </a:p>
        </p:txBody>
      </p:sp>
      <p:sp>
        <p:nvSpPr>
          <p:cNvPr id="13" name="文本框 12"/>
          <p:cNvSpPr txBox="1"/>
          <p:nvPr>
            <p:custDataLst>
              <p:tags r:id="rId5"/>
            </p:custDataLst>
          </p:nvPr>
        </p:nvSpPr>
        <p:spPr>
          <a:xfrm>
            <a:off x="795020" y="223520"/>
            <a:ext cx="2624455" cy="337185"/>
          </a:xfrm>
          <a:prstGeom prst="rect">
            <a:avLst/>
          </a:prstGeom>
          <a:noFill/>
        </p:spPr>
        <p:txBody>
          <a:bodyPr wrap="square" rtlCol="0" anchor="ctr" anchorCtr="0">
            <a:noAutofit/>
          </a:bodyPr>
          <a:lstStyle/>
          <a:p>
            <a:r>
              <a:rPr lang="zh-CN" altLang="en-US" sz="2000" dirty="0"/>
              <a:t>与门</a:t>
            </a:r>
          </a:p>
        </p:txBody>
      </p:sp>
      <p:pic>
        <p:nvPicPr>
          <p:cNvPr id="4" name="图片 3">
            <a:extLst>
              <a:ext uri="{FF2B5EF4-FFF2-40B4-BE49-F238E27FC236}">
                <a16:creationId xmlns:a16="http://schemas.microsoft.com/office/drawing/2014/main" id="{76AE2523-0851-4BD9-82DB-EB30302FE7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37520" y="1812186"/>
            <a:ext cx="4010025" cy="2552700"/>
          </a:xfrm>
          <a:prstGeom prst="rect">
            <a:avLst/>
          </a:prstGeom>
        </p:spPr>
      </p:pic>
      <p:sp>
        <p:nvSpPr>
          <p:cNvPr id="5" name="文本框 4">
            <a:extLst>
              <a:ext uri="{FF2B5EF4-FFF2-40B4-BE49-F238E27FC236}">
                <a16:creationId xmlns:a16="http://schemas.microsoft.com/office/drawing/2014/main" id="{A4895CD8-CB0D-4484-B742-3BF59AFE461C}"/>
              </a:ext>
            </a:extLst>
          </p:cNvPr>
          <p:cNvSpPr txBox="1"/>
          <p:nvPr/>
        </p:nvSpPr>
        <p:spPr>
          <a:xfrm>
            <a:off x="7297445" y="2642260"/>
            <a:ext cx="2494625" cy="1200329"/>
          </a:xfrm>
          <a:prstGeom prst="rect">
            <a:avLst/>
          </a:prstGeom>
          <a:noFill/>
        </p:spPr>
        <p:txBody>
          <a:bodyPr wrap="square" rtlCol="0">
            <a:spAutoFit/>
          </a:bodyPr>
          <a:lstStyle/>
          <a:p>
            <a:r>
              <a:rPr lang="en-US" altLang="zh-CN" dirty="0"/>
              <a:t>       </a:t>
            </a:r>
            <a:r>
              <a:rPr lang="zh-CN" altLang="en-US" dirty="0"/>
              <a:t>我们的计算机仍然是由最基础的电路进行构成的，这是一个不断抽象的过程。</a:t>
            </a:r>
          </a:p>
        </p:txBody>
      </p:sp>
    </p:spTree>
    <p:custDataLst>
      <p:tags r:id="rId1"/>
    </p:custDataLst>
    <p:extLst>
      <p:ext uri="{BB962C8B-B14F-4D97-AF65-F5344CB8AC3E}">
        <p14:creationId xmlns:p14="http://schemas.microsoft.com/office/powerpoint/2010/main" val="2990686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2"/>
            </p:custDataLst>
          </p:nvPr>
        </p:nvSpPr>
        <p:spPr>
          <a:xfrm>
            <a:off x="159024" y="141402"/>
            <a:ext cx="636104" cy="5033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Arial" panose="020B0604020202020204" pitchFamily="34" charset="0"/>
                <a:cs typeface="Arial" panose="020B0604020202020204" pitchFamily="34" charset="0"/>
              </a:rPr>
              <a:t>02</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8" name="矩形 7"/>
          <p:cNvSpPr/>
          <p:nvPr>
            <p:custDataLst>
              <p:tags r:id="rId3"/>
            </p:custDataLst>
          </p:nvPr>
        </p:nvSpPr>
        <p:spPr>
          <a:xfrm>
            <a:off x="795128" y="141402"/>
            <a:ext cx="2484785" cy="50335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custDataLst>
              <p:tags r:id="rId4"/>
            </p:custDataLst>
          </p:nvPr>
        </p:nvSpPr>
        <p:spPr>
          <a:xfrm>
            <a:off x="3419060" y="2934648"/>
            <a:ext cx="1908314" cy="307777"/>
          </a:xfrm>
          <a:prstGeom prst="rect">
            <a:avLst/>
          </a:prstGeom>
          <a:noFill/>
        </p:spPr>
        <p:txBody>
          <a:bodyPr wrap="square" rtlCol="0" anchor="ctr" anchorCtr="0">
            <a:normAutofit/>
          </a:bodyPr>
          <a:lstStyle/>
          <a:p>
            <a:pPr algn="r"/>
            <a:r>
              <a:rPr lang="en-US" altLang="zh-CN" sz="1400">
                <a:solidFill>
                  <a:schemeClr val="bg1"/>
                </a:solidFill>
              </a:rPr>
              <a:t>BUSNIESS REPORT</a:t>
            </a:r>
          </a:p>
        </p:txBody>
      </p:sp>
      <p:sp>
        <p:nvSpPr>
          <p:cNvPr id="13" name="文本框 12"/>
          <p:cNvSpPr txBox="1"/>
          <p:nvPr>
            <p:custDataLst>
              <p:tags r:id="rId5"/>
            </p:custDataLst>
          </p:nvPr>
        </p:nvSpPr>
        <p:spPr>
          <a:xfrm>
            <a:off x="795020" y="223520"/>
            <a:ext cx="2624455" cy="337185"/>
          </a:xfrm>
          <a:prstGeom prst="rect">
            <a:avLst/>
          </a:prstGeom>
          <a:noFill/>
        </p:spPr>
        <p:txBody>
          <a:bodyPr wrap="square" rtlCol="0" anchor="ctr" anchorCtr="0">
            <a:noAutofit/>
          </a:bodyPr>
          <a:lstStyle/>
          <a:p>
            <a:r>
              <a:rPr lang="zh-CN" altLang="en-US" sz="2000" dirty="0"/>
              <a:t>抽象部件</a:t>
            </a:r>
          </a:p>
        </p:txBody>
      </p:sp>
      <p:sp>
        <p:nvSpPr>
          <p:cNvPr id="5" name="文本框 4">
            <a:extLst>
              <a:ext uri="{FF2B5EF4-FFF2-40B4-BE49-F238E27FC236}">
                <a16:creationId xmlns:a16="http://schemas.microsoft.com/office/drawing/2014/main" id="{A4895CD8-CB0D-4484-B742-3BF59AFE461C}"/>
              </a:ext>
            </a:extLst>
          </p:cNvPr>
          <p:cNvSpPr txBox="1"/>
          <p:nvPr/>
        </p:nvSpPr>
        <p:spPr>
          <a:xfrm>
            <a:off x="1544715" y="2642260"/>
            <a:ext cx="2494625" cy="1200329"/>
          </a:xfrm>
          <a:prstGeom prst="rect">
            <a:avLst/>
          </a:prstGeom>
          <a:noFill/>
        </p:spPr>
        <p:txBody>
          <a:bodyPr wrap="square" rtlCol="0">
            <a:spAutoFit/>
          </a:bodyPr>
          <a:lstStyle/>
          <a:p>
            <a:r>
              <a:rPr lang="en-US" altLang="zh-CN" dirty="0"/>
              <a:t>       </a:t>
            </a:r>
            <a:r>
              <a:rPr lang="zh-CN" altLang="en-US" dirty="0"/>
              <a:t>我们对最基础的门进行组合，我们就可以更进一步抽象，例如得到一个</a:t>
            </a:r>
            <a:r>
              <a:rPr lang="en-US" altLang="zh-CN" dirty="0"/>
              <a:t>3-8</a:t>
            </a:r>
            <a:r>
              <a:rPr lang="zh-CN" altLang="en-US" dirty="0"/>
              <a:t>译码器。</a:t>
            </a:r>
          </a:p>
        </p:txBody>
      </p:sp>
      <p:pic>
        <p:nvPicPr>
          <p:cNvPr id="9" name="图片 8">
            <a:extLst>
              <a:ext uri="{FF2B5EF4-FFF2-40B4-BE49-F238E27FC236}">
                <a16:creationId xmlns:a16="http://schemas.microsoft.com/office/drawing/2014/main" id="{3DFEC6D9-CD33-4DF8-B89B-80FA90C60D6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17185" y="2186826"/>
            <a:ext cx="4286250" cy="2857500"/>
          </a:xfrm>
          <a:prstGeom prst="rect">
            <a:avLst/>
          </a:prstGeom>
        </p:spPr>
      </p:pic>
    </p:spTree>
    <p:custDataLst>
      <p:tags r:id="rId1"/>
    </p:custDataLst>
    <p:extLst>
      <p:ext uri="{BB962C8B-B14F-4D97-AF65-F5344CB8AC3E}">
        <p14:creationId xmlns:p14="http://schemas.microsoft.com/office/powerpoint/2010/main" val="11298492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2"/>
            </p:custDataLst>
          </p:nvPr>
        </p:nvSpPr>
        <p:spPr>
          <a:xfrm>
            <a:off x="159024" y="141402"/>
            <a:ext cx="636104" cy="5033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Arial" panose="020B0604020202020204" pitchFamily="34" charset="0"/>
                <a:cs typeface="Arial" panose="020B0604020202020204" pitchFamily="34" charset="0"/>
              </a:rPr>
              <a:t>03</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8" name="矩形 7"/>
          <p:cNvSpPr/>
          <p:nvPr>
            <p:custDataLst>
              <p:tags r:id="rId3"/>
            </p:custDataLst>
          </p:nvPr>
        </p:nvSpPr>
        <p:spPr>
          <a:xfrm>
            <a:off x="795128" y="141402"/>
            <a:ext cx="2484785" cy="50335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custDataLst>
              <p:tags r:id="rId4"/>
            </p:custDataLst>
          </p:nvPr>
        </p:nvSpPr>
        <p:spPr>
          <a:xfrm>
            <a:off x="3419060" y="2934648"/>
            <a:ext cx="1908314" cy="307777"/>
          </a:xfrm>
          <a:prstGeom prst="rect">
            <a:avLst/>
          </a:prstGeom>
          <a:noFill/>
        </p:spPr>
        <p:txBody>
          <a:bodyPr wrap="square" rtlCol="0" anchor="ctr" anchorCtr="0">
            <a:normAutofit/>
          </a:bodyPr>
          <a:lstStyle/>
          <a:p>
            <a:pPr algn="r"/>
            <a:r>
              <a:rPr lang="en-US" altLang="zh-CN" sz="1400">
                <a:solidFill>
                  <a:schemeClr val="bg1"/>
                </a:solidFill>
              </a:rPr>
              <a:t>BUSNIESS REPORT</a:t>
            </a:r>
          </a:p>
        </p:txBody>
      </p:sp>
      <p:sp>
        <p:nvSpPr>
          <p:cNvPr id="13" name="文本框 12"/>
          <p:cNvSpPr txBox="1"/>
          <p:nvPr>
            <p:custDataLst>
              <p:tags r:id="rId5"/>
            </p:custDataLst>
          </p:nvPr>
        </p:nvSpPr>
        <p:spPr>
          <a:xfrm>
            <a:off x="795020" y="223520"/>
            <a:ext cx="2624455" cy="337185"/>
          </a:xfrm>
          <a:prstGeom prst="rect">
            <a:avLst/>
          </a:prstGeom>
          <a:noFill/>
        </p:spPr>
        <p:txBody>
          <a:bodyPr wrap="square" rtlCol="0" anchor="ctr" anchorCtr="0">
            <a:noAutofit/>
          </a:bodyPr>
          <a:lstStyle/>
          <a:p>
            <a:r>
              <a:rPr lang="zh-CN" altLang="en-US" sz="2000" dirty="0"/>
              <a:t>实验结构图</a:t>
            </a:r>
          </a:p>
        </p:txBody>
      </p:sp>
      <p:sp>
        <p:nvSpPr>
          <p:cNvPr id="5" name="文本框 4">
            <a:extLst>
              <a:ext uri="{FF2B5EF4-FFF2-40B4-BE49-F238E27FC236}">
                <a16:creationId xmlns:a16="http://schemas.microsoft.com/office/drawing/2014/main" id="{A4895CD8-CB0D-4484-B742-3BF59AFE461C}"/>
              </a:ext>
            </a:extLst>
          </p:cNvPr>
          <p:cNvSpPr txBox="1"/>
          <p:nvPr/>
        </p:nvSpPr>
        <p:spPr>
          <a:xfrm>
            <a:off x="8220723" y="2642260"/>
            <a:ext cx="2494625" cy="1200329"/>
          </a:xfrm>
          <a:prstGeom prst="rect">
            <a:avLst/>
          </a:prstGeom>
          <a:noFill/>
        </p:spPr>
        <p:txBody>
          <a:bodyPr wrap="square" rtlCol="0">
            <a:spAutoFit/>
          </a:bodyPr>
          <a:lstStyle/>
          <a:p>
            <a:r>
              <a:rPr lang="en-US" altLang="zh-CN" dirty="0"/>
              <a:t>       </a:t>
            </a:r>
            <a:r>
              <a:rPr lang="zh-CN" altLang="en-US" dirty="0"/>
              <a:t>我们的单周期实验要完成的就是通过</a:t>
            </a:r>
            <a:r>
              <a:rPr lang="en-US" altLang="zh-CN" dirty="0" err="1"/>
              <a:t>verilog</a:t>
            </a:r>
            <a:r>
              <a:rPr lang="zh-CN" altLang="en-US" dirty="0"/>
              <a:t>实现模拟一个这样的电路。</a:t>
            </a:r>
          </a:p>
        </p:txBody>
      </p:sp>
      <p:pic>
        <p:nvPicPr>
          <p:cNvPr id="2" name="图片 1">
            <a:extLst>
              <a:ext uri="{FF2B5EF4-FFF2-40B4-BE49-F238E27FC236}">
                <a16:creationId xmlns:a16="http://schemas.microsoft.com/office/drawing/2014/main" id="{0D1F0134-D2BB-47A1-8105-D5C7D6DB7CB0}"/>
              </a:ext>
            </a:extLst>
          </p:cNvPr>
          <p:cNvPicPr>
            <a:picLocks noChangeAspect="1"/>
          </p:cNvPicPr>
          <p:nvPr/>
        </p:nvPicPr>
        <p:blipFill>
          <a:blip r:embed="rId8"/>
          <a:stretch>
            <a:fillRect/>
          </a:stretch>
        </p:blipFill>
        <p:spPr>
          <a:xfrm>
            <a:off x="795020" y="1326287"/>
            <a:ext cx="6712144" cy="4666140"/>
          </a:xfrm>
          <a:prstGeom prst="rect">
            <a:avLst/>
          </a:prstGeom>
        </p:spPr>
      </p:pic>
    </p:spTree>
    <p:custDataLst>
      <p:tags r:id="rId1"/>
    </p:custDataLst>
    <p:extLst>
      <p:ext uri="{BB962C8B-B14F-4D97-AF65-F5344CB8AC3E}">
        <p14:creationId xmlns:p14="http://schemas.microsoft.com/office/powerpoint/2010/main" val="32508694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2"/>
            </p:custDataLst>
          </p:nvPr>
        </p:nvSpPr>
        <p:spPr>
          <a:xfrm>
            <a:off x="159024" y="141402"/>
            <a:ext cx="636104" cy="5033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Arial" panose="020B0604020202020204" pitchFamily="34" charset="0"/>
                <a:cs typeface="Arial" panose="020B0604020202020204" pitchFamily="34" charset="0"/>
              </a:rPr>
              <a:t>04</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8" name="矩形 7"/>
          <p:cNvSpPr/>
          <p:nvPr>
            <p:custDataLst>
              <p:tags r:id="rId3"/>
            </p:custDataLst>
          </p:nvPr>
        </p:nvSpPr>
        <p:spPr>
          <a:xfrm>
            <a:off x="795128" y="141402"/>
            <a:ext cx="2484785" cy="50335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custDataLst>
              <p:tags r:id="rId4"/>
            </p:custDataLst>
          </p:nvPr>
        </p:nvSpPr>
        <p:spPr>
          <a:xfrm>
            <a:off x="3419060" y="2934648"/>
            <a:ext cx="1908314" cy="307777"/>
          </a:xfrm>
          <a:prstGeom prst="rect">
            <a:avLst/>
          </a:prstGeom>
          <a:noFill/>
        </p:spPr>
        <p:txBody>
          <a:bodyPr wrap="square" rtlCol="0" anchor="ctr" anchorCtr="0">
            <a:normAutofit/>
          </a:bodyPr>
          <a:lstStyle/>
          <a:p>
            <a:pPr algn="r"/>
            <a:r>
              <a:rPr lang="en-US" altLang="zh-CN" sz="1400">
                <a:solidFill>
                  <a:schemeClr val="bg1"/>
                </a:solidFill>
              </a:rPr>
              <a:t>BUSNIESS REPORT</a:t>
            </a:r>
          </a:p>
        </p:txBody>
      </p:sp>
      <p:sp>
        <p:nvSpPr>
          <p:cNvPr id="13" name="文本框 12"/>
          <p:cNvSpPr txBox="1"/>
          <p:nvPr>
            <p:custDataLst>
              <p:tags r:id="rId5"/>
            </p:custDataLst>
          </p:nvPr>
        </p:nvSpPr>
        <p:spPr>
          <a:xfrm>
            <a:off x="795020" y="223520"/>
            <a:ext cx="2624455" cy="337185"/>
          </a:xfrm>
          <a:prstGeom prst="rect">
            <a:avLst/>
          </a:prstGeom>
          <a:noFill/>
        </p:spPr>
        <p:txBody>
          <a:bodyPr wrap="square" rtlCol="0" anchor="ctr" anchorCtr="0">
            <a:noAutofit/>
          </a:bodyPr>
          <a:lstStyle/>
          <a:p>
            <a:r>
              <a:rPr lang="zh-CN" altLang="en-US" sz="2000" dirty="0"/>
              <a:t>实验步骤（推荐）</a:t>
            </a:r>
          </a:p>
        </p:txBody>
      </p:sp>
      <p:sp>
        <p:nvSpPr>
          <p:cNvPr id="5" name="文本框 4">
            <a:extLst>
              <a:ext uri="{FF2B5EF4-FFF2-40B4-BE49-F238E27FC236}">
                <a16:creationId xmlns:a16="http://schemas.microsoft.com/office/drawing/2014/main" id="{A4895CD8-CB0D-4484-B742-3BF59AFE461C}"/>
              </a:ext>
            </a:extLst>
          </p:cNvPr>
          <p:cNvSpPr txBox="1"/>
          <p:nvPr/>
        </p:nvSpPr>
        <p:spPr>
          <a:xfrm>
            <a:off x="7084381" y="2195984"/>
            <a:ext cx="3426780" cy="1477328"/>
          </a:xfrm>
          <a:prstGeom prst="rect">
            <a:avLst/>
          </a:prstGeom>
          <a:noFill/>
        </p:spPr>
        <p:txBody>
          <a:bodyPr wrap="square" rtlCol="0">
            <a:spAutoFit/>
          </a:bodyPr>
          <a:lstStyle/>
          <a:p>
            <a:r>
              <a:rPr lang="en-US" altLang="zh-CN" dirty="0"/>
              <a:t>1</a:t>
            </a:r>
            <a:r>
              <a:rPr lang="zh-CN" altLang="en-US" dirty="0"/>
              <a:t>、自顶向下对体系进行分解</a:t>
            </a:r>
            <a:endParaRPr lang="en-US" altLang="zh-CN" dirty="0"/>
          </a:p>
          <a:p>
            <a:r>
              <a:rPr lang="en-US" altLang="zh-CN" dirty="0"/>
              <a:t>2</a:t>
            </a:r>
            <a:r>
              <a:rPr lang="zh-CN" altLang="en-US" dirty="0"/>
              <a:t>、自底向上进行实现。</a:t>
            </a:r>
            <a:endParaRPr lang="en-US" altLang="zh-CN" dirty="0"/>
          </a:p>
          <a:p>
            <a:endParaRPr lang="en-US" altLang="zh-CN" dirty="0"/>
          </a:p>
          <a:p>
            <a:endParaRPr lang="en-US" altLang="zh-CN" dirty="0"/>
          </a:p>
          <a:p>
            <a:endParaRPr lang="zh-CN" altLang="en-US" dirty="0"/>
          </a:p>
        </p:txBody>
      </p:sp>
      <p:pic>
        <p:nvPicPr>
          <p:cNvPr id="3" name="图片 2">
            <a:extLst>
              <a:ext uri="{FF2B5EF4-FFF2-40B4-BE49-F238E27FC236}">
                <a16:creationId xmlns:a16="http://schemas.microsoft.com/office/drawing/2014/main" id="{F7515998-A5CD-4542-893C-4A2D3184AE9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33500" y="1847850"/>
            <a:ext cx="4762500" cy="3162300"/>
          </a:xfrm>
          <a:prstGeom prst="rect">
            <a:avLst/>
          </a:prstGeom>
        </p:spPr>
      </p:pic>
      <p:sp>
        <p:nvSpPr>
          <p:cNvPr id="6" name="文本框 5">
            <a:extLst>
              <a:ext uri="{FF2B5EF4-FFF2-40B4-BE49-F238E27FC236}">
                <a16:creationId xmlns:a16="http://schemas.microsoft.com/office/drawing/2014/main" id="{5E1F77E3-C52B-4FD7-9D1D-89503625D842}"/>
              </a:ext>
            </a:extLst>
          </p:cNvPr>
          <p:cNvSpPr txBox="1"/>
          <p:nvPr/>
        </p:nvSpPr>
        <p:spPr>
          <a:xfrm>
            <a:off x="7084381" y="4296792"/>
            <a:ext cx="3426780" cy="646331"/>
          </a:xfrm>
          <a:prstGeom prst="rect">
            <a:avLst/>
          </a:prstGeom>
          <a:noFill/>
        </p:spPr>
        <p:txBody>
          <a:bodyPr wrap="square" rtlCol="0">
            <a:spAutoFit/>
          </a:bodyPr>
          <a:lstStyle/>
          <a:p>
            <a:r>
              <a:rPr lang="zh-CN" altLang="en-US" dirty="0"/>
              <a:t>整个过程就像是拼积木一样，将合适的积木拼到一起。</a:t>
            </a:r>
          </a:p>
        </p:txBody>
      </p:sp>
    </p:spTree>
    <p:custDataLst>
      <p:tags r:id="rId1"/>
    </p:custDataLst>
    <p:extLst>
      <p:ext uri="{BB962C8B-B14F-4D97-AF65-F5344CB8AC3E}">
        <p14:creationId xmlns:p14="http://schemas.microsoft.com/office/powerpoint/2010/main" val="26731718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2"/>
            </p:custDataLst>
          </p:nvPr>
        </p:nvSpPr>
        <p:spPr>
          <a:xfrm>
            <a:off x="159024" y="141402"/>
            <a:ext cx="636104" cy="5033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Arial" panose="020B0604020202020204" pitchFamily="34" charset="0"/>
                <a:cs typeface="Arial" panose="020B0604020202020204" pitchFamily="34" charset="0"/>
              </a:rPr>
              <a:t>05</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8" name="矩形 7"/>
          <p:cNvSpPr/>
          <p:nvPr>
            <p:custDataLst>
              <p:tags r:id="rId3"/>
            </p:custDataLst>
          </p:nvPr>
        </p:nvSpPr>
        <p:spPr>
          <a:xfrm>
            <a:off x="795128" y="141402"/>
            <a:ext cx="2484785" cy="50335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custDataLst>
              <p:tags r:id="rId4"/>
            </p:custDataLst>
          </p:nvPr>
        </p:nvSpPr>
        <p:spPr>
          <a:xfrm>
            <a:off x="795020" y="223520"/>
            <a:ext cx="2624455" cy="337185"/>
          </a:xfrm>
          <a:prstGeom prst="rect">
            <a:avLst/>
          </a:prstGeom>
          <a:noFill/>
        </p:spPr>
        <p:txBody>
          <a:bodyPr wrap="square" rtlCol="0" anchor="ctr" anchorCtr="0">
            <a:noAutofit/>
          </a:bodyPr>
          <a:lstStyle/>
          <a:p>
            <a:r>
              <a:rPr lang="zh-CN" altLang="en-US" sz="2000" dirty="0"/>
              <a:t>实验建议与注意点</a:t>
            </a:r>
          </a:p>
        </p:txBody>
      </p:sp>
      <p:sp>
        <p:nvSpPr>
          <p:cNvPr id="5" name="文本框 4">
            <a:extLst>
              <a:ext uri="{FF2B5EF4-FFF2-40B4-BE49-F238E27FC236}">
                <a16:creationId xmlns:a16="http://schemas.microsoft.com/office/drawing/2014/main" id="{A4895CD8-CB0D-4484-B742-3BF59AFE461C}"/>
              </a:ext>
            </a:extLst>
          </p:cNvPr>
          <p:cNvSpPr txBox="1"/>
          <p:nvPr/>
        </p:nvSpPr>
        <p:spPr>
          <a:xfrm>
            <a:off x="1225119" y="1395765"/>
            <a:ext cx="3426780" cy="4524315"/>
          </a:xfrm>
          <a:prstGeom prst="rect">
            <a:avLst/>
          </a:prstGeom>
          <a:noFill/>
        </p:spPr>
        <p:txBody>
          <a:bodyPr wrap="square" rtlCol="0">
            <a:spAutoFit/>
          </a:bodyPr>
          <a:lstStyle/>
          <a:p>
            <a:r>
              <a:rPr lang="en-US" altLang="zh-CN" dirty="0"/>
              <a:t>1</a:t>
            </a:r>
            <a:r>
              <a:rPr lang="zh-CN" altLang="en-US" dirty="0"/>
              <a:t>、使用</a:t>
            </a:r>
            <a:r>
              <a:rPr lang="en-US" altLang="zh-CN" dirty="0"/>
              <a:t>vs code</a:t>
            </a:r>
            <a:r>
              <a:rPr lang="zh-CN" altLang="en-US" dirty="0"/>
              <a:t>进行编辑，可以获得更好的编辑体验。</a:t>
            </a:r>
            <a:endParaRPr lang="en-US" altLang="zh-CN" dirty="0"/>
          </a:p>
          <a:p>
            <a:endParaRPr lang="en-US" altLang="zh-CN" dirty="0"/>
          </a:p>
          <a:p>
            <a:r>
              <a:rPr lang="en-US" altLang="zh-CN" dirty="0"/>
              <a:t>2</a:t>
            </a:r>
            <a:r>
              <a:rPr lang="zh-CN" altLang="en-US" dirty="0"/>
              <a:t>、编程过程中注意注释与变量名命名。</a:t>
            </a:r>
            <a:endParaRPr lang="en-US" altLang="zh-CN" dirty="0"/>
          </a:p>
          <a:p>
            <a:endParaRPr lang="en-US" altLang="zh-CN" dirty="0"/>
          </a:p>
          <a:p>
            <a:r>
              <a:rPr lang="en-US" altLang="zh-CN" dirty="0"/>
              <a:t>3</a:t>
            </a:r>
            <a:r>
              <a:rPr lang="zh-CN" altLang="en-US" dirty="0"/>
              <a:t>、尽量在小模块已经验证的情况下进行大模块的验证。</a:t>
            </a:r>
            <a:endParaRPr lang="en-US" altLang="zh-CN" dirty="0"/>
          </a:p>
          <a:p>
            <a:endParaRPr lang="en-US" altLang="zh-CN" dirty="0"/>
          </a:p>
          <a:p>
            <a:r>
              <a:rPr lang="en-US" altLang="zh-CN" dirty="0"/>
              <a:t>4</a:t>
            </a:r>
            <a:r>
              <a:rPr lang="zh-CN" altLang="en-US" dirty="0"/>
              <a:t>、</a:t>
            </a:r>
            <a:r>
              <a:rPr lang="en-US" altLang="zh-CN" dirty="0"/>
              <a:t>PC </a:t>
            </a:r>
            <a:r>
              <a:rPr lang="zh-CN" altLang="en-US" dirty="0"/>
              <a:t>初值为</a:t>
            </a:r>
            <a:r>
              <a:rPr lang="en-US" altLang="zh-CN" dirty="0"/>
              <a:t>0x0000_3000</a:t>
            </a:r>
            <a:r>
              <a:rPr lang="zh-CN" altLang="en-US" dirty="0"/>
              <a:t>，是与</a:t>
            </a:r>
            <a:r>
              <a:rPr lang="en-US" altLang="zh-CN" dirty="0"/>
              <a:t>mars</a:t>
            </a:r>
            <a:r>
              <a:rPr lang="zh-CN" altLang="en-US" dirty="0"/>
              <a:t>相对应的。</a:t>
            </a:r>
            <a:endParaRPr lang="en-US" altLang="zh-CN" dirty="0"/>
          </a:p>
          <a:p>
            <a:endParaRPr lang="en-US" altLang="zh-CN" dirty="0"/>
          </a:p>
          <a:p>
            <a:r>
              <a:rPr lang="en-US" altLang="zh-CN" dirty="0"/>
              <a:t>5</a:t>
            </a:r>
            <a:r>
              <a:rPr lang="zh-CN" altLang="en-US" dirty="0"/>
              <a:t>、调试的时候要学会看波形调试</a:t>
            </a:r>
            <a:endParaRPr lang="en-US" altLang="zh-CN" dirty="0"/>
          </a:p>
          <a:p>
            <a:endParaRPr lang="en-US" altLang="zh-CN" dirty="0"/>
          </a:p>
          <a:p>
            <a:endParaRPr lang="en-US" altLang="zh-CN" dirty="0"/>
          </a:p>
        </p:txBody>
      </p:sp>
      <p:pic>
        <p:nvPicPr>
          <p:cNvPr id="15" name="图片 14">
            <a:extLst>
              <a:ext uri="{FF2B5EF4-FFF2-40B4-BE49-F238E27FC236}">
                <a16:creationId xmlns:a16="http://schemas.microsoft.com/office/drawing/2014/main" id="{2DA54705-451C-4DB2-90FF-794B714BD9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12417" y="1484790"/>
            <a:ext cx="6108145" cy="3637626"/>
          </a:xfrm>
          <a:prstGeom prst="rect">
            <a:avLst/>
          </a:prstGeom>
        </p:spPr>
      </p:pic>
    </p:spTree>
    <p:custDataLst>
      <p:tags r:id="rId1"/>
    </p:custDataLst>
    <p:extLst>
      <p:ext uri="{BB962C8B-B14F-4D97-AF65-F5344CB8AC3E}">
        <p14:creationId xmlns:p14="http://schemas.microsoft.com/office/powerpoint/2010/main" val="23047092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标题 8"/>
          <p:cNvSpPr>
            <a:spLocks noGrp="1"/>
          </p:cNvSpPr>
          <p:nvPr>
            <p:ph type="title"/>
            <p:custDataLst>
              <p:tags r:id="rId2"/>
            </p:custDataLst>
          </p:nvPr>
        </p:nvSpPr>
        <p:spPr/>
        <p:txBody>
          <a:bodyPr/>
          <a:lstStyle/>
          <a:p>
            <a:r>
              <a:rPr lang="en-US" altLang="zh-CN"/>
              <a:t>THANK YOU</a:t>
            </a: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2"/>
            </p:custDataLst>
          </p:nvPr>
        </p:nvSpPr>
        <p:spPr>
          <a:xfrm>
            <a:off x="159024" y="141402"/>
            <a:ext cx="636104" cy="5033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Arial" panose="020B0604020202020204" pitchFamily="34" charset="0"/>
                <a:cs typeface="Arial" panose="020B0604020202020204" pitchFamily="34" charset="0"/>
              </a:rPr>
              <a:t>01</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8" name="矩形 7"/>
          <p:cNvSpPr/>
          <p:nvPr>
            <p:custDataLst>
              <p:tags r:id="rId3"/>
            </p:custDataLst>
          </p:nvPr>
        </p:nvSpPr>
        <p:spPr>
          <a:xfrm>
            <a:off x="795128" y="141402"/>
            <a:ext cx="2484785" cy="50335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custDataLst>
              <p:tags r:id="rId4"/>
            </p:custDataLst>
          </p:nvPr>
        </p:nvSpPr>
        <p:spPr>
          <a:xfrm>
            <a:off x="795128" y="225071"/>
            <a:ext cx="1848681" cy="337185"/>
          </a:xfrm>
          <a:prstGeom prst="rect">
            <a:avLst/>
          </a:prstGeom>
          <a:noFill/>
        </p:spPr>
        <p:txBody>
          <a:bodyPr wrap="square" rtlCol="0" anchor="ctr" anchorCtr="0">
            <a:noAutofit/>
          </a:bodyPr>
          <a:lstStyle/>
          <a:p>
            <a:r>
              <a:rPr lang="zh-CN" altLang="en-US" sz="2000"/>
              <a:t>什么是</a:t>
            </a:r>
            <a:r>
              <a:rPr lang="en-US" altLang="zh-CN" sz="2000"/>
              <a:t>FPGA</a:t>
            </a:r>
            <a:r>
              <a:rPr lang="zh-CN" altLang="en-US" sz="2000"/>
              <a:t>？</a:t>
            </a:r>
          </a:p>
        </p:txBody>
      </p:sp>
      <p:pic>
        <p:nvPicPr>
          <p:cNvPr id="3" name="图片 2" descr="FPGA"/>
          <p:cNvPicPr>
            <a:picLocks noChangeAspect="1"/>
          </p:cNvPicPr>
          <p:nvPr/>
        </p:nvPicPr>
        <p:blipFill>
          <a:blip r:embed="rId7"/>
          <a:stretch>
            <a:fillRect/>
          </a:stretch>
        </p:blipFill>
        <p:spPr>
          <a:xfrm>
            <a:off x="6560820" y="1233805"/>
            <a:ext cx="4941570" cy="4391025"/>
          </a:xfrm>
          <a:prstGeom prst="rect">
            <a:avLst/>
          </a:prstGeom>
        </p:spPr>
      </p:pic>
      <p:sp>
        <p:nvSpPr>
          <p:cNvPr id="4" name="文本框 3"/>
          <p:cNvSpPr txBox="1"/>
          <p:nvPr/>
        </p:nvSpPr>
        <p:spPr>
          <a:xfrm>
            <a:off x="671195" y="1391920"/>
            <a:ext cx="4989830" cy="1476375"/>
          </a:xfrm>
          <a:prstGeom prst="rect">
            <a:avLst/>
          </a:prstGeom>
          <a:noFill/>
        </p:spPr>
        <p:txBody>
          <a:bodyPr wrap="square" rtlCol="0">
            <a:spAutoFit/>
          </a:bodyPr>
          <a:lstStyle/>
          <a:p>
            <a:pPr marL="285750" indent="-285750">
              <a:buFont typeface="Arial" panose="020B0604020202020204" pitchFamily="34" charset="0"/>
              <a:buChar char="•"/>
            </a:pPr>
            <a:r>
              <a:rPr lang="zh-CN" altLang="en-US"/>
              <a:t>现场可编程门阵列</a:t>
            </a:r>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设备存储基于</a:t>
            </a:r>
            <a:r>
              <a:rPr lang="en-US" altLang="zh-CN"/>
              <a:t>SRAM</a:t>
            </a:r>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r>
              <a:rPr lang="zh-CN" altLang="en-US"/>
              <a:t>可重配置</a:t>
            </a:r>
          </a:p>
        </p:txBody>
      </p:sp>
      <p:sp>
        <p:nvSpPr>
          <p:cNvPr id="2" name="文本框 1"/>
          <p:cNvSpPr txBox="1"/>
          <p:nvPr/>
        </p:nvSpPr>
        <p:spPr>
          <a:xfrm>
            <a:off x="671195" y="3379470"/>
            <a:ext cx="4989830" cy="506730"/>
          </a:xfrm>
          <a:prstGeom prst="rect">
            <a:avLst/>
          </a:prstGeom>
          <a:noFill/>
        </p:spPr>
        <p:txBody>
          <a:bodyPr wrap="square" rtlCol="0">
            <a:spAutoFit/>
          </a:bodyPr>
          <a:lstStyle/>
          <a:p>
            <a:pPr>
              <a:lnSpc>
                <a:spcPct val="150000"/>
              </a:lnSpc>
              <a:spcBef>
                <a:spcPts val="0"/>
              </a:spcBef>
              <a:buFont typeface="Wingdings" panose="05000000000000000000" pitchFamily="2" charset="2"/>
              <a:buChar char="u"/>
            </a:pPr>
            <a:r>
              <a:rPr lang="zh-CN" altLang="en-US" dirty="0">
                <a:latin typeface="微软雅黑" panose="020B0503020204020204" charset="-122"/>
                <a:ea typeface="微软雅黑" panose="020B0503020204020204" charset="-122"/>
                <a:sym typeface="+mn-ea"/>
              </a:rPr>
              <a:t>所有复杂电路都可以由门电路和寄存器构成</a:t>
            </a:r>
          </a:p>
        </p:txBody>
      </p:sp>
      <p:grpSp>
        <p:nvGrpSpPr>
          <p:cNvPr id="5" name="组合 4"/>
          <p:cNvGrpSpPr/>
          <p:nvPr/>
        </p:nvGrpSpPr>
        <p:grpSpPr>
          <a:xfrm>
            <a:off x="447040" y="4501515"/>
            <a:ext cx="5437505" cy="982980"/>
            <a:chOff x="900" y="4612"/>
            <a:chExt cx="12375" cy="2700"/>
          </a:xfrm>
        </p:grpSpPr>
        <p:sp>
          <p:nvSpPr>
            <p:cNvPr id="6" name="矩形 5"/>
            <p:cNvSpPr/>
            <p:nvPr/>
          </p:nvSpPr>
          <p:spPr>
            <a:xfrm>
              <a:off x="900" y="4612"/>
              <a:ext cx="3150" cy="270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charset="-122"/>
                  <a:ea typeface="微软雅黑" panose="020B0503020204020204" charset="-122"/>
                </a:rPr>
                <a:t>门电路和寄存器</a:t>
              </a:r>
            </a:p>
          </p:txBody>
        </p:sp>
        <p:sp>
          <p:nvSpPr>
            <p:cNvPr id="9" name="矩形 8"/>
            <p:cNvSpPr/>
            <p:nvPr/>
          </p:nvSpPr>
          <p:spPr>
            <a:xfrm>
              <a:off x="5513" y="4612"/>
              <a:ext cx="3150" cy="270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charset="-122"/>
                  <a:ea typeface="微软雅黑" panose="020B0503020204020204" charset="-122"/>
                </a:rPr>
                <a:t>组合电路和时序电路</a:t>
              </a:r>
            </a:p>
          </p:txBody>
        </p:sp>
        <p:sp>
          <p:nvSpPr>
            <p:cNvPr id="15" name="矩形 14"/>
            <p:cNvSpPr/>
            <p:nvPr/>
          </p:nvSpPr>
          <p:spPr>
            <a:xfrm>
              <a:off x="10125" y="4612"/>
              <a:ext cx="3150" cy="270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charset="-122"/>
                  <a:ea typeface="微软雅黑" panose="020B0503020204020204" charset="-122"/>
                </a:rPr>
                <a:t>各种复杂</a:t>
              </a:r>
              <a:endParaRPr lang="en-US" altLang="zh-CN" sz="2000" dirty="0">
                <a:latin typeface="微软雅黑" panose="020B0503020204020204" charset="-122"/>
                <a:ea typeface="微软雅黑" panose="020B0503020204020204" charset="-122"/>
              </a:endParaRPr>
            </a:p>
            <a:p>
              <a:pPr algn="ctr"/>
              <a:r>
                <a:rPr lang="zh-CN" altLang="en-US" sz="2000" dirty="0">
                  <a:latin typeface="微软雅黑" panose="020B0503020204020204" charset="-122"/>
                  <a:ea typeface="微软雅黑" panose="020B0503020204020204" charset="-122"/>
                </a:rPr>
                <a:t>电路</a:t>
              </a:r>
            </a:p>
          </p:txBody>
        </p:sp>
        <p:cxnSp>
          <p:nvCxnSpPr>
            <p:cNvPr id="17" name="直接箭头连接符 16"/>
            <p:cNvCxnSpPr>
              <a:stCxn id="6" idx="3"/>
              <a:endCxn id="9" idx="1"/>
            </p:cNvCxnSpPr>
            <p:nvPr/>
          </p:nvCxnSpPr>
          <p:spPr>
            <a:xfrm>
              <a:off x="4050" y="5961"/>
              <a:ext cx="1463"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endCxn id="15" idx="1"/>
            </p:cNvCxnSpPr>
            <p:nvPr/>
          </p:nvCxnSpPr>
          <p:spPr>
            <a:xfrm>
              <a:off x="8663" y="5963"/>
              <a:ext cx="1463" cy="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2"/>
            </p:custDataLst>
          </p:nvPr>
        </p:nvSpPr>
        <p:spPr>
          <a:xfrm>
            <a:off x="159024" y="141402"/>
            <a:ext cx="636104" cy="5033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Arial" panose="020B0604020202020204" pitchFamily="34" charset="0"/>
                <a:cs typeface="Arial" panose="020B0604020202020204" pitchFamily="34" charset="0"/>
              </a:rPr>
              <a:t>0</a:t>
            </a:r>
            <a:r>
              <a:rPr lang="en-US" sz="2000" dirty="0">
                <a:solidFill>
                  <a:schemeClr val="bg1"/>
                </a:solidFill>
                <a:latin typeface="Arial" panose="020B0604020202020204" pitchFamily="34" charset="0"/>
                <a:cs typeface="Arial" panose="020B0604020202020204" pitchFamily="34" charset="0"/>
              </a:rPr>
              <a:t>2</a:t>
            </a:r>
          </a:p>
        </p:txBody>
      </p:sp>
      <p:sp>
        <p:nvSpPr>
          <p:cNvPr id="17" name="矩形 16"/>
          <p:cNvSpPr/>
          <p:nvPr>
            <p:custDataLst>
              <p:tags r:id="rId3"/>
            </p:custDataLst>
          </p:nvPr>
        </p:nvSpPr>
        <p:spPr>
          <a:xfrm>
            <a:off x="795128" y="141402"/>
            <a:ext cx="2484785" cy="50335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custDataLst>
              <p:tags r:id="rId4"/>
            </p:custDataLst>
          </p:nvPr>
        </p:nvSpPr>
        <p:spPr>
          <a:xfrm>
            <a:off x="795020" y="223520"/>
            <a:ext cx="2200275" cy="337185"/>
          </a:xfrm>
          <a:prstGeom prst="rect">
            <a:avLst/>
          </a:prstGeom>
          <a:noFill/>
        </p:spPr>
        <p:txBody>
          <a:bodyPr wrap="square" rtlCol="0" anchor="ctr" anchorCtr="0">
            <a:noAutofit/>
          </a:bodyPr>
          <a:lstStyle/>
          <a:p>
            <a:r>
              <a:rPr lang="en-US" sz="2000"/>
              <a:t>FPGA</a:t>
            </a:r>
            <a:r>
              <a:rPr lang="zh-CN" altLang="en-US" sz="2000"/>
              <a:t>能做什么</a:t>
            </a:r>
          </a:p>
        </p:txBody>
      </p:sp>
      <p:pic>
        <p:nvPicPr>
          <p:cNvPr id="4" name="图片 3" descr="FPGA2"/>
          <p:cNvPicPr>
            <a:picLocks noChangeAspect="1"/>
          </p:cNvPicPr>
          <p:nvPr/>
        </p:nvPicPr>
        <p:blipFill>
          <a:blip r:embed="rId7"/>
          <a:stretch>
            <a:fillRect/>
          </a:stretch>
        </p:blipFill>
        <p:spPr>
          <a:xfrm>
            <a:off x="1278890" y="1036320"/>
            <a:ext cx="9380220" cy="4785360"/>
          </a:xfrm>
          <a:prstGeom prst="rect">
            <a:avLst/>
          </a:prstGeom>
        </p:spPr>
      </p:pic>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2"/>
            </p:custDataLst>
          </p:nvPr>
        </p:nvSpPr>
        <p:spPr>
          <a:xfrm>
            <a:off x="159024" y="141402"/>
            <a:ext cx="636104" cy="5033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Arial" panose="020B0604020202020204" pitchFamily="34" charset="0"/>
                <a:cs typeface="Arial" panose="020B0604020202020204" pitchFamily="34" charset="0"/>
              </a:rPr>
              <a:t>0</a:t>
            </a:r>
            <a:r>
              <a:rPr lang="en-US" sz="2000" dirty="0">
                <a:solidFill>
                  <a:schemeClr val="bg1"/>
                </a:solidFill>
                <a:latin typeface="Arial" panose="020B0604020202020204" pitchFamily="34" charset="0"/>
                <a:cs typeface="Arial" panose="020B0604020202020204" pitchFamily="34" charset="0"/>
              </a:rPr>
              <a:t>3</a:t>
            </a:r>
          </a:p>
        </p:txBody>
      </p:sp>
      <p:sp>
        <p:nvSpPr>
          <p:cNvPr id="17" name="矩形 16"/>
          <p:cNvSpPr/>
          <p:nvPr>
            <p:custDataLst>
              <p:tags r:id="rId3"/>
            </p:custDataLst>
          </p:nvPr>
        </p:nvSpPr>
        <p:spPr>
          <a:xfrm>
            <a:off x="795020" y="140335"/>
            <a:ext cx="2738755" cy="50355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custDataLst>
              <p:tags r:id="rId4"/>
            </p:custDataLst>
          </p:nvPr>
        </p:nvSpPr>
        <p:spPr>
          <a:xfrm>
            <a:off x="795020" y="223520"/>
            <a:ext cx="2814320" cy="337185"/>
          </a:xfrm>
          <a:prstGeom prst="rect">
            <a:avLst/>
          </a:prstGeom>
          <a:noFill/>
        </p:spPr>
        <p:txBody>
          <a:bodyPr wrap="square" rtlCol="0" anchor="ctr" anchorCtr="0">
            <a:noAutofit/>
          </a:bodyPr>
          <a:lstStyle/>
          <a:p>
            <a:r>
              <a:rPr lang="en-US" sz="2000"/>
              <a:t>FPGA</a:t>
            </a:r>
            <a:r>
              <a:rPr lang="zh-CN" altLang="en-US" sz="2000"/>
              <a:t>与传统方式对比</a:t>
            </a:r>
          </a:p>
        </p:txBody>
      </p:sp>
      <p:pic>
        <p:nvPicPr>
          <p:cNvPr id="4" name="图片 3" descr="FPGA3"/>
          <p:cNvPicPr>
            <a:picLocks noChangeAspect="1"/>
          </p:cNvPicPr>
          <p:nvPr/>
        </p:nvPicPr>
        <p:blipFill>
          <a:blip r:embed="rId7"/>
          <a:stretch>
            <a:fillRect/>
          </a:stretch>
        </p:blipFill>
        <p:spPr>
          <a:xfrm>
            <a:off x="1741170" y="929005"/>
            <a:ext cx="8709660" cy="5547360"/>
          </a:xfrm>
          <a:prstGeom prst="rect">
            <a:avLst/>
          </a:prstGeom>
        </p:spPr>
      </p:pic>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1858645" y="1701165"/>
            <a:ext cx="6938645" cy="3952875"/>
          </a:xfrm>
          <a:prstGeom prst="rect">
            <a:avLst/>
          </a:prstGeom>
          <a:noFill/>
        </p:spPr>
        <p:txBody>
          <a:bodyPr wrap="square" rtlCol="0" anchor="ctr" anchorCtr="0">
            <a:normAutofit/>
          </a:bodyPr>
          <a:lstStyle/>
          <a:p>
            <a:pPr>
              <a:lnSpc>
                <a:spcPct val="150000"/>
              </a:lnSpc>
              <a:spcBef>
                <a:spcPts val="0"/>
              </a:spcBef>
              <a:buFont typeface="Wingdings" panose="05000000000000000000" pitchFamily="2" charset="2"/>
              <a:buChar char="u"/>
            </a:pPr>
            <a:r>
              <a:rPr lang="en-US" altLang="zh-CN" sz="2800" dirty="0">
                <a:latin typeface="微软雅黑" panose="020B0503020204020204" charset="-122"/>
                <a:ea typeface="微软雅黑" panose="020B0503020204020204" charset="-122"/>
                <a:cs typeface="Courier New" panose="02070309020205020404" pitchFamily="49" charset="0"/>
                <a:sym typeface="+mn-ea"/>
              </a:rPr>
              <a:t> </a:t>
            </a:r>
            <a:r>
              <a:rPr lang="en-US" altLang="zh-CN" sz="2800" dirty="0" err="1">
                <a:latin typeface="微软雅黑" panose="020B0503020204020204" charset="-122"/>
                <a:ea typeface="微软雅黑" panose="020B0503020204020204" charset="-122"/>
                <a:cs typeface="Courier New" panose="02070309020205020404" pitchFamily="49" charset="0"/>
                <a:sym typeface="+mn-ea"/>
              </a:rPr>
              <a:t>Altera</a:t>
            </a:r>
            <a:r>
              <a:rPr lang="zh-CN" altLang="en-US" sz="2800" dirty="0">
                <a:latin typeface="微软雅黑" panose="020B0503020204020204" charset="-122"/>
                <a:ea typeface="微软雅黑" panose="020B0503020204020204" charset="-122"/>
                <a:cs typeface="Courier New" panose="02070309020205020404" pitchFamily="49" charset="0"/>
                <a:sym typeface="+mn-ea"/>
              </a:rPr>
              <a:t>：可编程逻辑器件的发明者</a:t>
            </a:r>
            <a:endParaRPr lang="en-US" altLang="zh-CN" sz="2800" dirty="0">
              <a:latin typeface="微软雅黑" panose="020B0503020204020204" charset="-122"/>
              <a:ea typeface="微软雅黑" panose="020B0503020204020204" charset="-122"/>
              <a:cs typeface="Courier New" panose="02070309020205020404" pitchFamily="49" charset="0"/>
            </a:endParaRPr>
          </a:p>
          <a:p>
            <a:pPr>
              <a:lnSpc>
                <a:spcPct val="150000"/>
              </a:lnSpc>
              <a:spcBef>
                <a:spcPts val="0"/>
              </a:spcBef>
              <a:buFont typeface="Wingdings" panose="05000000000000000000" pitchFamily="2" charset="2"/>
              <a:buChar char="u"/>
            </a:pPr>
            <a:r>
              <a:rPr lang="zh-CN" altLang="en-US" sz="2800" dirty="0">
                <a:latin typeface="微软雅黑" panose="020B0503020204020204" charset="-122"/>
                <a:ea typeface="微软雅黑" panose="020B0503020204020204" charset="-122"/>
                <a:cs typeface="Courier New" panose="02070309020205020404" pitchFamily="49" charset="0"/>
                <a:sym typeface="+mn-ea"/>
              </a:rPr>
              <a:t> 开发软件：开发软件</a:t>
            </a:r>
            <a:r>
              <a:rPr lang="en-US" altLang="zh-CN" sz="2800" dirty="0">
                <a:latin typeface="微软雅黑" panose="020B0503020204020204" charset="-122"/>
                <a:ea typeface="微软雅黑" panose="020B0503020204020204" charset="-122"/>
                <a:cs typeface="Courier New" panose="02070309020205020404" pitchFamily="49" charset="0"/>
                <a:sym typeface="+mn-ea"/>
              </a:rPr>
              <a:t>MAX+PLUSII</a:t>
            </a:r>
            <a:r>
              <a:rPr lang="zh-CN" altLang="en-US" sz="2800" dirty="0">
                <a:latin typeface="微软雅黑" panose="020B0503020204020204" charset="-122"/>
                <a:ea typeface="微软雅黑" panose="020B0503020204020204" charset="-122"/>
                <a:cs typeface="Courier New" panose="02070309020205020404" pitchFamily="49" charset="0"/>
                <a:sym typeface="+mn-ea"/>
              </a:rPr>
              <a:t>和</a:t>
            </a:r>
            <a:r>
              <a:rPr lang="en-US" altLang="zh-CN" sz="2800" dirty="0" err="1">
                <a:latin typeface="微软雅黑" panose="020B0503020204020204" charset="-122"/>
                <a:ea typeface="微软雅黑" panose="020B0503020204020204" charset="-122"/>
                <a:cs typeface="Courier New" panose="02070309020205020404" pitchFamily="49" charset="0"/>
                <a:sym typeface="+mn-ea"/>
              </a:rPr>
              <a:t>QuartusII</a:t>
            </a:r>
            <a:endParaRPr lang="en-US" sz="2800" dirty="0">
              <a:latin typeface="微软雅黑" panose="020B0503020204020204" charset="-122"/>
              <a:ea typeface="微软雅黑" panose="020B0503020204020204" charset="-122"/>
              <a:cs typeface="Courier New" panose="02070309020205020404" pitchFamily="49" charset="0"/>
            </a:endParaRPr>
          </a:p>
          <a:p>
            <a:pPr>
              <a:lnSpc>
                <a:spcPct val="150000"/>
              </a:lnSpc>
              <a:spcBef>
                <a:spcPts val="0"/>
              </a:spcBef>
              <a:buFont typeface="Wingdings" panose="05000000000000000000" pitchFamily="2" charset="2"/>
              <a:buChar char="u"/>
            </a:pPr>
            <a:r>
              <a:rPr lang="en-US" sz="2800" dirty="0">
                <a:latin typeface="微软雅黑" panose="020B0503020204020204" charset="-122"/>
                <a:ea typeface="微软雅黑" panose="020B0503020204020204" charset="-122"/>
                <a:cs typeface="Courier New" panose="02070309020205020404" pitchFamily="49" charset="0"/>
                <a:sym typeface="+mn-ea"/>
              </a:rPr>
              <a:t> </a:t>
            </a:r>
            <a:r>
              <a:rPr lang="en-US" sz="2800" dirty="0">
                <a:latin typeface="微软雅黑" panose="020B0503020204020204" charset="-122"/>
                <a:ea typeface="微软雅黑" panose="020B0503020204020204" charset="-122"/>
                <a:sym typeface="+mn-ea"/>
              </a:rPr>
              <a:t>Xilinx</a:t>
            </a:r>
            <a:r>
              <a:rPr lang="zh-CN" altLang="en-US" sz="2800" dirty="0">
                <a:latin typeface="微软雅黑" panose="020B0503020204020204" charset="-122"/>
                <a:ea typeface="微软雅黑" panose="020B0503020204020204" charset="-122"/>
                <a:sym typeface="+mn-ea"/>
              </a:rPr>
              <a:t>： </a:t>
            </a:r>
            <a:r>
              <a:rPr lang="en-US" altLang="zh-CN" sz="2800" dirty="0">
                <a:latin typeface="微软雅黑" panose="020B0503020204020204" charset="-122"/>
                <a:ea typeface="微软雅黑" panose="020B0503020204020204" charset="-122"/>
                <a:sym typeface="+mn-ea"/>
              </a:rPr>
              <a:t>FPGA</a:t>
            </a:r>
            <a:r>
              <a:rPr lang="zh-CN" altLang="en-US" sz="2800" dirty="0">
                <a:latin typeface="微软雅黑" panose="020B0503020204020204" charset="-122"/>
                <a:ea typeface="微软雅黑" panose="020B0503020204020204" charset="-122"/>
                <a:sym typeface="+mn-ea"/>
              </a:rPr>
              <a:t>的发明者</a:t>
            </a:r>
            <a:endParaRPr lang="en-US" altLang="zh-CN" sz="2800" dirty="0">
              <a:latin typeface="微软雅黑" panose="020B0503020204020204" charset="-122"/>
              <a:ea typeface="微软雅黑" panose="020B0503020204020204" charset="-122"/>
              <a:cs typeface="Courier New" panose="02070309020205020404" pitchFamily="49" charset="0"/>
            </a:endParaRPr>
          </a:p>
          <a:p>
            <a:pPr>
              <a:lnSpc>
                <a:spcPct val="150000"/>
              </a:lnSpc>
              <a:spcBef>
                <a:spcPts val="0"/>
              </a:spcBef>
              <a:buFont typeface="Wingdings" panose="05000000000000000000" pitchFamily="2" charset="2"/>
              <a:buChar char="u"/>
            </a:pPr>
            <a:r>
              <a:rPr lang="en-US" sz="2800" dirty="0">
                <a:latin typeface="微软雅黑" panose="020B0503020204020204" charset="-122"/>
                <a:ea typeface="微软雅黑" panose="020B0503020204020204" charset="-122"/>
                <a:cs typeface="Courier New" panose="02070309020205020404" pitchFamily="49" charset="0"/>
                <a:sym typeface="+mn-ea"/>
              </a:rPr>
              <a:t> </a:t>
            </a:r>
            <a:r>
              <a:rPr lang="zh-CN" altLang="en-US" sz="2800" dirty="0">
                <a:latin typeface="微软雅黑" panose="020B0503020204020204" charset="-122"/>
                <a:ea typeface="微软雅黑" panose="020B0503020204020204" charset="-122"/>
                <a:cs typeface="Courier New" panose="02070309020205020404" pitchFamily="49" charset="0"/>
                <a:sym typeface="+mn-ea"/>
              </a:rPr>
              <a:t>开发软件 ： </a:t>
            </a:r>
            <a:r>
              <a:rPr lang="en-US" altLang="zh-CN" sz="2800" dirty="0">
                <a:latin typeface="微软雅黑" panose="020B0503020204020204" charset="-122"/>
                <a:ea typeface="微软雅黑" panose="020B0503020204020204" charset="-122"/>
                <a:cs typeface="Courier New" panose="02070309020205020404" pitchFamily="49" charset="0"/>
                <a:sym typeface="+mn-ea"/>
              </a:rPr>
              <a:t>Vivado</a:t>
            </a:r>
            <a:endParaRPr lang="en-US" altLang="zh-CN" sz="2800" dirty="0">
              <a:latin typeface="微软雅黑" panose="020B0503020204020204" charset="-122"/>
              <a:ea typeface="微软雅黑" panose="020B0503020204020204" charset="-122"/>
              <a:cs typeface="Courier New" panose="02070309020205020404" pitchFamily="49" charset="0"/>
            </a:endParaRPr>
          </a:p>
          <a:p>
            <a:pPr algn="r"/>
            <a:endParaRPr lang="en-US" altLang="zh-CN" sz="2800" b="1">
              <a:solidFill>
                <a:schemeClr val="tx1">
                  <a:lumMod val="75000"/>
                  <a:lumOff val="25000"/>
                </a:schemeClr>
              </a:solidFill>
              <a:latin typeface="+mj-lt"/>
              <a:ea typeface="+mj-ea"/>
              <a:cs typeface="+mj-cs"/>
            </a:endParaRPr>
          </a:p>
        </p:txBody>
      </p:sp>
      <p:sp>
        <p:nvSpPr>
          <p:cNvPr id="7" name="矩形 6"/>
          <p:cNvSpPr/>
          <p:nvPr>
            <p:custDataLst>
              <p:tags r:id="rId3"/>
            </p:custDataLst>
          </p:nvPr>
        </p:nvSpPr>
        <p:spPr>
          <a:xfrm>
            <a:off x="159024" y="141402"/>
            <a:ext cx="636104" cy="5033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Arial" panose="020B0604020202020204" pitchFamily="34" charset="0"/>
                <a:cs typeface="Arial" panose="020B0604020202020204" pitchFamily="34" charset="0"/>
              </a:rPr>
              <a:t>0</a:t>
            </a:r>
            <a:r>
              <a:rPr lang="en-US" sz="2000" dirty="0">
                <a:solidFill>
                  <a:schemeClr val="bg1"/>
                </a:solidFill>
                <a:latin typeface="Arial" panose="020B0604020202020204" pitchFamily="34" charset="0"/>
                <a:cs typeface="Arial" panose="020B0604020202020204" pitchFamily="34" charset="0"/>
              </a:rPr>
              <a:t>3</a:t>
            </a:r>
          </a:p>
        </p:txBody>
      </p:sp>
      <p:sp>
        <p:nvSpPr>
          <p:cNvPr id="8" name="矩形 7"/>
          <p:cNvSpPr/>
          <p:nvPr>
            <p:custDataLst>
              <p:tags r:id="rId4"/>
            </p:custDataLst>
          </p:nvPr>
        </p:nvSpPr>
        <p:spPr>
          <a:xfrm>
            <a:off x="795128" y="141402"/>
            <a:ext cx="2484785" cy="50335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custDataLst>
              <p:tags r:id="rId5"/>
            </p:custDataLst>
          </p:nvPr>
        </p:nvSpPr>
        <p:spPr>
          <a:xfrm>
            <a:off x="795020" y="223520"/>
            <a:ext cx="2484120" cy="337185"/>
          </a:xfrm>
          <a:prstGeom prst="rect">
            <a:avLst/>
          </a:prstGeom>
          <a:noFill/>
        </p:spPr>
        <p:txBody>
          <a:bodyPr wrap="square" rtlCol="0" anchor="ctr" anchorCtr="0">
            <a:noAutofit/>
          </a:bodyPr>
          <a:lstStyle/>
          <a:p>
            <a:r>
              <a:rPr lang="en-US" sz="2000"/>
              <a:t>FPGA</a:t>
            </a:r>
            <a:r>
              <a:rPr lang="zh-CN" altLang="en-US" sz="2000"/>
              <a:t>厂商</a:t>
            </a: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2"/>
            </p:custDataLst>
          </p:nvPr>
        </p:nvSpPr>
        <p:spPr>
          <a:xfrm>
            <a:off x="159024" y="141402"/>
            <a:ext cx="636104" cy="5033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Arial" panose="020B0604020202020204" pitchFamily="34" charset="0"/>
                <a:cs typeface="Arial" panose="020B0604020202020204" pitchFamily="34" charset="0"/>
              </a:rPr>
              <a:t>0</a:t>
            </a:r>
            <a:r>
              <a:rPr lang="en-US" sz="2000" dirty="0">
                <a:solidFill>
                  <a:schemeClr val="bg1"/>
                </a:solidFill>
                <a:latin typeface="Arial" panose="020B0604020202020204" pitchFamily="34" charset="0"/>
                <a:cs typeface="Arial" panose="020B0604020202020204" pitchFamily="34" charset="0"/>
              </a:rPr>
              <a:t>4</a:t>
            </a:r>
          </a:p>
        </p:txBody>
      </p:sp>
      <p:sp>
        <p:nvSpPr>
          <p:cNvPr id="17" name="矩形 16"/>
          <p:cNvSpPr/>
          <p:nvPr>
            <p:custDataLst>
              <p:tags r:id="rId3"/>
            </p:custDataLst>
          </p:nvPr>
        </p:nvSpPr>
        <p:spPr>
          <a:xfrm>
            <a:off x="795128" y="141402"/>
            <a:ext cx="2484785" cy="50335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custDataLst>
              <p:tags r:id="rId4"/>
            </p:custDataLst>
          </p:nvPr>
        </p:nvSpPr>
        <p:spPr>
          <a:xfrm>
            <a:off x="795128" y="223801"/>
            <a:ext cx="1848681" cy="337185"/>
          </a:xfrm>
          <a:prstGeom prst="rect">
            <a:avLst/>
          </a:prstGeom>
          <a:noFill/>
        </p:spPr>
        <p:txBody>
          <a:bodyPr wrap="square" rtlCol="0" anchor="ctr" anchorCtr="0">
            <a:noAutofit/>
          </a:bodyPr>
          <a:lstStyle/>
          <a:p>
            <a:r>
              <a:rPr lang="en-US" sz="2000"/>
              <a:t>EGO1</a:t>
            </a:r>
            <a:r>
              <a:rPr lang="zh-CN" altLang="en-US" sz="2000"/>
              <a:t>简介</a:t>
            </a:r>
          </a:p>
        </p:txBody>
      </p:sp>
      <p:sp>
        <p:nvSpPr>
          <p:cNvPr id="4" name="文本框 3"/>
          <p:cNvSpPr txBox="1"/>
          <p:nvPr/>
        </p:nvSpPr>
        <p:spPr>
          <a:xfrm>
            <a:off x="409575" y="996315"/>
            <a:ext cx="3672840" cy="368300"/>
          </a:xfrm>
          <a:prstGeom prst="rect">
            <a:avLst/>
          </a:prstGeom>
          <a:noFill/>
        </p:spPr>
        <p:txBody>
          <a:bodyPr wrap="square" rtlCol="0">
            <a:spAutoFit/>
          </a:bodyPr>
          <a:lstStyle/>
          <a:p>
            <a:r>
              <a:rPr lang="en-US" altLang="zh-CN"/>
              <a:t>EGO1</a:t>
            </a:r>
            <a:r>
              <a:rPr lang="zh-CN" altLang="en-US"/>
              <a:t>板卡图示</a:t>
            </a:r>
          </a:p>
        </p:txBody>
      </p:sp>
      <p:pic>
        <p:nvPicPr>
          <p:cNvPr id="5" name="图片 4" descr="EGO1"/>
          <p:cNvPicPr>
            <a:picLocks noChangeAspect="1"/>
          </p:cNvPicPr>
          <p:nvPr/>
        </p:nvPicPr>
        <p:blipFill>
          <a:blip r:embed="rId7"/>
          <a:stretch>
            <a:fillRect/>
          </a:stretch>
        </p:blipFill>
        <p:spPr>
          <a:xfrm>
            <a:off x="1870710" y="1364615"/>
            <a:ext cx="8450580" cy="5265420"/>
          </a:xfrm>
          <a:prstGeom prst="rect">
            <a:avLst/>
          </a:prstGeom>
        </p:spPr>
      </p:pic>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normAutofit/>
          </a:bodyPr>
          <a:lstStyle/>
          <a:p>
            <a:r>
              <a:rPr lang="en-US" altLang="zh-CN"/>
              <a:t>Verilog</a:t>
            </a:r>
            <a:r>
              <a:rPr lang="zh-CN" altLang="en-US"/>
              <a:t>硬件描述语言</a:t>
            </a:r>
          </a:p>
        </p:txBody>
      </p:sp>
      <p:sp>
        <p:nvSpPr>
          <p:cNvPr id="3" name="文本占位符 2"/>
          <p:cNvSpPr>
            <a:spLocks noGrp="1"/>
          </p:cNvSpPr>
          <p:nvPr>
            <p:ph type="body" idx="1"/>
            <p:custDataLst>
              <p:tags r:id="rId3"/>
            </p:custDataLst>
          </p:nvPr>
        </p:nvSpPr>
        <p:spPr/>
        <p:txBody>
          <a:bodyPr>
            <a:normAutofit/>
          </a:bodyPr>
          <a:lstStyle/>
          <a:p>
            <a:r>
              <a:rPr lang="en-US" altLang="fr-FR">
                <a:sym typeface="Montserrat" panose="02000505000000020004"/>
              </a:rPr>
              <a:t>verilog HDL</a:t>
            </a:r>
          </a:p>
        </p:txBody>
      </p:sp>
      <p:sp>
        <p:nvSpPr>
          <p:cNvPr id="6" name="文本框 5"/>
          <p:cNvSpPr txBox="1"/>
          <p:nvPr>
            <p:custDataLst>
              <p:tags r:id="rId4"/>
            </p:custDataLst>
          </p:nvPr>
        </p:nvSpPr>
        <p:spPr>
          <a:xfrm>
            <a:off x="2070100" y="2193841"/>
            <a:ext cx="2082800" cy="1569660"/>
          </a:xfrm>
          <a:prstGeom prst="rect">
            <a:avLst/>
          </a:prstGeom>
          <a:noFill/>
        </p:spPr>
        <p:txBody>
          <a:bodyPr wrap="square" lIns="90000" tIns="46800" rIns="90000" bIns="46800" rtlCol="0" anchor="ctr" anchorCtr="0">
            <a:normAutofit/>
          </a:bodyPr>
          <a:lstStyle/>
          <a:p>
            <a:pPr algn="ctr"/>
            <a:r>
              <a:rPr lang="en-US" altLang="zh-CN" sz="8000" b="1">
                <a:solidFill>
                  <a:schemeClr val="bg1"/>
                </a:solidFill>
              </a:rPr>
              <a:t>02</a:t>
            </a: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9103"/>
</p:tagLst>
</file>

<file path=ppt/tags/tag1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a"/>
  <p:tag name="KSO_WM_UNIT_INDEX" val="1"/>
  <p:tag name="KSO_WM_UNIT_ID" val="custom20189103_2*a*1"/>
  <p:tag name="KSO_WM_UNIT_LAYERLEVEL" val="1"/>
  <p:tag name="KSO_WM_UNIT_ISCONTENTSTITLE" val="1"/>
  <p:tag name="KSO_WM_UNIT_VALUE" val="5"/>
  <p:tag name="KSO_WM_UNIT_HIGHLIGHT" val="0"/>
  <p:tag name="KSO_WM_UNIT_COMPATIBLE" val="0"/>
  <p:tag name="KSO_WM_UNIT_CLEAR" val="0"/>
  <p:tag name="KSO_WM_BEAUTIFY_FLAG" val="#wm#"/>
  <p:tag name="KSO_WM_TAG_VERSION" val="1.0"/>
  <p:tag name="KSO_WM_UNIT_PRESET_TEXT" val="Contents"/>
</p:tagLst>
</file>

<file path=ppt/tags/tag10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5*i*6"/>
  <p:tag name="KSO_WM_TEMPLATE_CATEGORY" val="custom"/>
  <p:tag name="KSO_WM_TEMPLATE_INDEX" val="20189103"/>
  <p:tag name="KSO_WM_UNIT_INDEX" val="6"/>
</p:tagLst>
</file>

<file path=ppt/tags/tag10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c"/>
  <p:tag name="KSO_WM_UNIT_INDEX" val="1"/>
  <p:tag name="KSO_WM_UNIT_ID" val="custom20189103_5*c*1"/>
  <p:tag name="KSO_WM_UNIT_LAYERLEVEL" val="1"/>
  <p:tag name="KSO_WM_UNIT_VALUE" val="8"/>
  <p:tag name="KSO_WM_UNIT_HIGHLIGHT" val="0"/>
  <p:tag name="KSO_WM_UNIT_COMPATIBLE" val="1"/>
  <p:tag name="KSO_WM_UNIT_CLEAR" val="0"/>
  <p:tag name="KSO_WM_BEAUTIFY_FLAG" val="#wm#"/>
  <p:tag name="KSO_WM_TAG_VERSION" val="1.0"/>
  <p:tag name="KSO_WM_UNIT_PRESET_TEXT" val="Title layout here"/>
</p:tagLst>
</file>

<file path=ppt/tags/tag10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TAG_VERSION" val="1.0"/>
  <p:tag name="KSO_WM_SLIDE_ID" val="custom20189103_4"/>
  <p:tag name="KSO_WM_SLIDE_INDEX" val="4"/>
  <p:tag name="KSO_WM_SLIDE_ITEM_CNT" val="2"/>
  <p:tag name="KSO_WM_SLIDE_LAYOUT" val="a_b_f_d_c"/>
  <p:tag name="KSO_WM_SLIDE_LAYOUT_CNT" val="1_1_1_1_1"/>
  <p:tag name="KSO_WM_SLIDE_TYPE" val="text"/>
  <p:tag name="KSO_WM_SLIDE_SUBTYPE" val="picTxt"/>
  <p:tag name="KSO_WM_BEAUTIFY_FLAG" val="#wm#"/>
  <p:tag name="KSO_WM_SLIDE_POSITION" val="62*17"/>
  <p:tag name="KSO_WM_SLIDE_SIZE" val="809*412"/>
</p:tagLst>
</file>

<file path=ppt/tags/tag10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f"/>
  <p:tag name="KSO_WM_UNIT_INDEX" val="1"/>
  <p:tag name="KSO_WM_UNIT_ID" val="custom20189103_4*f*1"/>
  <p:tag name="KSO_WM_UNIT_LAYERLEVEL" val="1"/>
  <p:tag name="KSO_WM_UNIT_VALUE" val="110"/>
  <p:tag name="KSO_WM_UNIT_HIGHLIGHT" val="0"/>
  <p:tag name="KSO_WM_UNIT_COMPATIBLE" val="0"/>
  <p:tag name="KSO_WM_UNIT_CLEAR" val="0"/>
  <p:tag name="KSO_WM_BEAUTIFY_FLAG" val="#wm#"/>
  <p:tag name="KSO_WM_TAG_VERSION" val="1.0"/>
  <p:tag name="KSO_WM_UNIT_PRESET_TEXT" val="Please replace text, click add relevant headline, modify the text content, also can copy your content to this directly.Please replace text, click add relevant headline, modify the text content, also can copy your content to this directly."/>
</p:tagLst>
</file>

<file path=ppt/tags/tag10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4*i*2"/>
  <p:tag name="KSO_WM_TEMPLATE_CATEGORY" val="custom"/>
  <p:tag name="KSO_WM_TEMPLATE_INDEX" val="20189103"/>
  <p:tag name="KSO_WM_UNIT_INDEX" val="2"/>
</p:tagLst>
</file>

<file path=ppt/tags/tag10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4*i*3"/>
  <p:tag name="KSO_WM_TEMPLATE_CATEGORY" val="custom"/>
  <p:tag name="KSO_WM_TEMPLATE_INDEX" val="20189103"/>
  <p:tag name="KSO_WM_UNIT_INDEX" val="3"/>
</p:tagLst>
</file>

<file path=ppt/tags/tag10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c"/>
  <p:tag name="KSO_WM_UNIT_INDEX" val="1"/>
  <p:tag name="KSO_WM_UNIT_ID" val="custom20189103_4*c*1"/>
  <p:tag name="KSO_WM_UNIT_LAYERLEVEL" val="1"/>
  <p:tag name="KSO_WM_UNIT_VALUE" val="8"/>
  <p:tag name="KSO_WM_UNIT_HIGHLIGHT" val="0"/>
  <p:tag name="KSO_WM_UNIT_COMPATIBLE" val="1"/>
  <p:tag name="KSO_WM_UNIT_CLEAR" val="0"/>
  <p:tag name="KSO_WM_BEAUTIFY_FLAG" val="#wm#"/>
  <p:tag name="KSO_WM_TAG_VERSION" val="1.0"/>
  <p:tag name="KSO_WM_UNIT_PRESET_TEXT" val="Title layout here"/>
</p:tagLst>
</file>

<file path=ppt/tags/tag10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TAG_VERSION" val="1.0"/>
  <p:tag name="KSO_WM_SLIDE_ID" val="custom20189103_4"/>
  <p:tag name="KSO_WM_SLIDE_INDEX" val="4"/>
  <p:tag name="KSO_WM_SLIDE_ITEM_CNT" val="2"/>
  <p:tag name="KSO_WM_SLIDE_LAYOUT" val="a_b_f_d_c"/>
  <p:tag name="KSO_WM_SLIDE_LAYOUT_CNT" val="1_1_1_1_1"/>
  <p:tag name="KSO_WM_SLIDE_TYPE" val="text"/>
  <p:tag name="KSO_WM_SLIDE_SUBTYPE" val="picTxt"/>
  <p:tag name="KSO_WM_BEAUTIFY_FLAG" val="#wm#"/>
  <p:tag name="KSO_WM_SLIDE_POSITION" val="62*17"/>
  <p:tag name="KSO_WM_SLIDE_SIZE" val="809*412"/>
</p:tagLst>
</file>

<file path=ppt/tags/tag10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f"/>
  <p:tag name="KSO_WM_UNIT_INDEX" val="1"/>
  <p:tag name="KSO_WM_UNIT_ID" val="custom20189103_4*f*1"/>
  <p:tag name="KSO_WM_UNIT_LAYERLEVEL" val="1"/>
  <p:tag name="KSO_WM_UNIT_VALUE" val="110"/>
  <p:tag name="KSO_WM_UNIT_HIGHLIGHT" val="0"/>
  <p:tag name="KSO_WM_UNIT_COMPATIBLE" val="0"/>
  <p:tag name="KSO_WM_UNIT_CLEAR" val="0"/>
  <p:tag name="KSO_WM_BEAUTIFY_FLAG" val="#wm#"/>
  <p:tag name="KSO_WM_TAG_VERSION" val="1.0"/>
  <p:tag name="KSO_WM_UNIT_PRESET_TEXT" val="Please replace text, click add relevant headline, modify the text content, also can copy your content to this directly.Please replace text, click add relevant headline, modify the text content, also can copy your content to this directly."/>
</p:tagLst>
</file>

<file path=ppt/tags/tag10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4*i*2"/>
  <p:tag name="KSO_WM_TEMPLATE_CATEGORY" val="custom"/>
  <p:tag name="KSO_WM_TEMPLATE_INDEX" val="20189103"/>
  <p:tag name="KSO_WM_UNIT_INDEX" val="2"/>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2*i*4"/>
  <p:tag name="KSO_WM_TEMPLATE_CATEGORY" val="custom"/>
  <p:tag name="KSO_WM_TEMPLATE_INDEX" val="20189103"/>
  <p:tag name="KSO_WM_UNIT_INDEX" val="4"/>
</p:tagLst>
</file>

<file path=ppt/tags/tag1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4*i*3"/>
  <p:tag name="KSO_WM_TEMPLATE_CATEGORY" val="custom"/>
  <p:tag name="KSO_WM_TEMPLATE_INDEX" val="20189103"/>
  <p:tag name="KSO_WM_UNIT_INDEX" val="3"/>
</p:tagLst>
</file>

<file path=ppt/tags/tag11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c"/>
  <p:tag name="KSO_WM_UNIT_INDEX" val="1"/>
  <p:tag name="KSO_WM_UNIT_ID" val="custom20189103_4*c*1"/>
  <p:tag name="KSO_WM_UNIT_LAYERLEVEL" val="1"/>
  <p:tag name="KSO_WM_UNIT_VALUE" val="8"/>
  <p:tag name="KSO_WM_UNIT_HIGHLIGHT" val="0"/>
  <p:tag name="KSO_WM_UNIT_COMPATIBLE" val="1"/>
  <p:tag name="KSO_WM_UNIT_CLEAR" val="0"/>
  <p:tag name="KSO_WM_BEAUTIFY_FLAG" val="#wm#"/>
  <p:tag name="KSO_WM_TAG_VERSION" val="1.0"/>
  <p:tag name="KSO_WM_UNIT_PRESET_TEXT" val="Title layout here"/>
</p:tagLst>
</file>

<file path=ppt/tags/tag11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TAG_VERSION" val="1.0"/>
  <p:tag name="KSO_WM_SLIDE_ID" val="custom20189103_4"/>
  <p:tag name="KSO_WM_SLIDE_INDEX" val="4"/>
  <p:tag name="KSO_WM_SLIDE_ITEM_CNT" val="2"/>
  <p:tag name="KSO_WM_SLIDE_LAYOUT" val="a_b_f_d_c"/>
  <p:tag name="KSO_WM_SLIDE_LAYOUT_CNT" val="1_1_1_1_1"/>
  <p:tag name="KSO_WM_SLIDE_TYPE" val="text"/>
  <p:tag name="KSO_WM_SLIDE_SUBTYPE" val="picTxt"/>
  <p:tag name="KSO_WM_BEAUTIFY_FLAG" val="#wm#"/>
  <p:tag name="KSO_WM_SLIDE_POSITION" val="62*17"/>
  <p:tag name="KSO_WM_SLIDE_SIZE" val="809*412"/>
</p:tagLst>
</file>

<file path=ppt/tags/tag11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f"/>
  <p:tag name="KSO_WM_UNIT_INDEX" val="1"/>
  <p:tag name="KSO_WM_UNIT_ID" val="custom20189103_4*f*1"/>
  <p:tag name="KSO_WM_UNIT_LAYERLEVEL" val="1"/>
  <p:tag name="KSO_WM_UNIT_VALUE" val="110"/>
  <p:tag name="KSO_WM_UNIT_HIGHLIGHT" val="0"/>
  <p:tag name="KSO_WM_UNIT_COMPATIBLE" val="0"/>
  <p:tag name="KSO_WM_UNIT_CLEAR" val="0"/>
  <p:tag name="KSO_WM_BEAUTIFY_FLAG" val="#wm#"/>
  <p:tag name="KSO_WM_TAG_VERSION" val="1.0"/>
  <p:tag name="KSO_WM_UNIT_PRESET_TEXT" val="Please replace text, click add relevant headline, modify the text content, also can copy your content to this directly.Please replace text, click add relevant headline, modify the text content, also can copy your content to this directly."/>
</p:tagLst>
</file>

<file path=ppt/tags/tag1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4*i*2"/>
  <p:tag name="KSO_WM_TEMPLATE_CATEGORY" val="custom"/>
  <p:tag name="KSO_WM_TEMPLATE_INDEX" val="20189103"/>
  <p:tag name="KSO_WM_UNIT_INDEX" val="2"/>
</p:tagLst>
</file>

<file path=ppt/tags/tag1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4*i*3"/>
  <p:tag name="KSO_WM_TEMPLATE_CATEGORY" val="custom"/>
  <p:tag name="KSO_WM_TEMPLATE_INDEX" val="20189103"/>
  <p:tag name="KSO_WM_UNIT_INDEX" val="3"/>
</p:tagLst>
</file>

<file path=ppt/tags/tag11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c"/>
  <p:tag name="KSO_WM_UNIT_INDEX" val="1"/>
  <p:tag name="KSO_WM_UNIT_ID" val="custom20189103_4*c*1"/>
  <p:tag name="KSO_WM_UNIT_LAYERLEVEL" val="1"/>
  <p:tag name="KSO_WM_UNIT_VALUE" val="8"/>
  <p:tag name="KSO_WM_UNIT_HIGHLIGHT" val="0"/>
  <p:tag name="KSO_WM_UNIT_COMPATIBLE" val="1"/>
  <p:tag name="KSO_WM_UNIT_CLEAR" val="0"/>
  <p:tag name="KSO_WM_BEAUTIFY_FLAG" val="#wm#"/>
  <p:tag name="KSO_WM_TAG_VERSION" val="1.0"/>
  <p:tag name="KSO_WM_UNIT_PRESET_TEXT" val="Title layout here"/>
</p:tagLst>
</file>

<file path=ppt/tags/tag11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TAG_VERSION" val="1.0"/>
  <p:tag name="KSO_WM_SLIDE_ID" val="custom20189103_4"/>
  <p:tag name="KSO_WM_SLIDE_INDEX" val="4"/>
  <p:tag name="KSO_WM_SLIDE_ITEM_CNT" val="2"/>
  <p:tag name="KSO_WM_SLIDE_LAYOUT" val="a_b_f_d_c"/>
  <p:tag name="KSO_WM_SLIDE_LAYOUT_CNT" val="1_1_1_1_1"/>
  <p:tag name="KSO_WM_SLIDE_TYPE" val="text"/>
  <p:tag name="KSO_WM_SLIDE_SUBTYPE" val="picTxt"/>
  <p:tag name="KSO_WM_BEAUTIFY_FLAG" val="#wm#"/>
  <p:tag name="KSO_WM_SLIDE_POSITION" val="62*17"/>
  <p:tag name="KSO_WM_SLIDE_SIZE" val="809*412"/>
  <p:tag name="KSO_WM_SLIDE_MODEL_TYPE" val="numdgm"/>
</p:tagLst>
</file>

<file path=ppt/tags/tag11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f"/>
  <p:tag name="KSO_WM_UNIT_INDEX" val="1"/>
  <p:tag name="KSO_WM_UNIT_ID" val="custom20189103_4*f*1"/>
  <p:tag name="KSO_WM_UNIT_LAYERLEVEL" val="1"/>
  <p:tag name="KSO_WM_UNIT_VALUE" val="110"/>
  <p:tag name="KSO_WM_UNIT_HIGHLIGHT" val="0"/>
  <p:tag name="KSO_WM_UNIT_COMPATIBLE" val="0"/>
  <p:tag name="KSO_WM_UNIT_CLEAR" val="0"/>
  <p:tag name="KSO_WM_BEAUTIFY_FLAG" val="#wm#"/>
  <p:tag name="KSO_WM_TAG_VERSION" val="1.0"/>
  <p:tag name="KSO_WM_UNIT_PRESET_TEXT" val="Please replace text, click add relevant headline, modify the text content, also can copy your content to this directly.Please replace text, click add relevant headline, modify the text content, also can copy your content to this directly."/>
</p:tagLst>
</file>

<file path=ppt/tags/tag1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4*i*2"/>
  <p:tag name="KSO_WM_TEMPLATE_CATEGORY" val="custom"/>
  <p:tag name="KSO_WM_TEMPLATE_INDEX" val="20189103"/>
  <p:tag name="KSO_WM_UNIT_INDEX" val="2"/>
</p:tagLst>
</file>

<file path=ppt/tags/tag1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l_h_f"/>
  <p:tag name="KSO_WM_UNIT_INDEX" val="1_1_1"/>
  <p:tag name="KSO_WM_UNIT_ID" val="custom20189103_2*l_h_f*1_1_1"/>
  <p:tag name="KSO_WM_UNIT_LAYERLEVEL" val="1_1_1"/>
  <p:tag name="KSO_WM_UNIT_VALUE" val="11"/>
  <p:tag name="KSO_WM_UNIT_HIGHLIGHT" val="0"/>
  <p:tag name="KSO_WM_UNIT_COMPATIBLE" val="0"/>
  <p:tag name="KSO_WM_UNIT_CLEAR" val="0"/>
  <p:tag name="KSO_WM_BEAUTIFY_FLAG" val="#wm#"/>
  <p:tag name="KSO_WM_TAG_VERSION" val="1.0"/>
  <p:tag name="KSO_WM_DIAGRAM_GROUP_CODE" val="l1-1"/>
  <p:tag name="KSO_WM_UNIT_PRESET_TEXT" val="01-ADD YOUR TITLE"/>
  <p:tag name="KSO_WM_UNIT_TEXT_FILL_FORE_SCHEMECOLOR_INDEX" val="13"/>
  <p:tag name="KSO_WM_UNIT_TEXT_FILL_TYPE" val="1"/>
  <p:tag name="KSO_WM_UNIT_USESOURCEFORMAT_APPLY" val="1"/>
</p:tagLst>
</file>

<file path=ppt/tags/tag1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4*i*3"/>
  <p:tag name="KSO_WM_TEMPLATE_CATEGORY" val="custom"/>
  <p:tag name="KSO_WM_TEMPLATE_INDEX" val="20189103"/>
  <p:tag name="KSO_WM_UNIT_INDEX" val="3"/>
</p:tagLst>
</file>

<file path=ppt/tags/tag12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c"/>
  <p:tag name="KSO_WM_UNIT_INDEX" val="1"/>
  <p:tag name="KSO_WM_UNIT_ID" val="custom20189103_4*c*1"/>
  <p:tag name="KSO_WM_UNIT_LAYERLEVEL" val="1"/>
  <p:tag name="KSO_WM_UNIT_VALUE" val="8"/>
  <p:tag name="KSO_WM_UNIT_HIGHLIGHT" val="0"/>
  <p:tag name="KSO_WM_UNIT_COMPATIBLE" val="1"/>
  <p:tag name="KSO_WM_UNIT_CLEAR" val="0"/>
  <p:tag name="KSO_WM_BEAUTIFY_FLAG" val="#wm#"/>
  <p:tag name="KSO_WM_TAG_VERSION" val="1.0"/>
  <p:tag name="KSO_WM_UNIT_PRESET_TEXT" val="Title layout here"/>
</p:tagLst>
</file>

<file path=ppt/tags/tag12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TAG_VERSION" val="1.0"/>
  <p:tag name="KSO_WM_SLIDE_ID" val="custom20189103_4"/>
  <p:tag name="KSO_WM_SLIDE_INDEX" val="4"/>
  <p:tag name="KSO_WM_SLIDE_ITEM_CNT" val="2"/>
  <p:tag name="KSO_WM_SLIDE_LAYOUT" val="a_b_f_d_c"/>
  <p:tag name="KSO_WM_SLIDE_LAYOUT_CNT" val="1_1_1_1_1"/>
  <p:tag name="KSO_WM_SLIDE_TYPE" val="text"/>
  <p:tag name="KSO_WM_SLIDE_SUBTYPE" val="picTxt"/>
  <p:tag name="KSO_WM_BEAUTIFY_FLAG" val="#wm#"/>
  <p:tag name="KSO_WM_SLIDE_POSITION" val="62*17"/>
  <p:tag name="KSO_WM_SLIDE_SIZE" val="809*412"/>
  <p:tag name="KSO_WM_SLIDE_MODEL_TYPE" val="numdgm"/>
</p:tagLst>
</file>

<file path=ppt/tags/tag12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f"/>
  <p:tag name="KSO_WM_UNIT_INDEX" val="1"/>
  <p:tag name="KSO_WM_UNIT_ID" val="custom20189103_4*f*1"/>
  <p:tag name="KSO_WM_UNIT_LAYERLEVEL" val="1"/>
  <p:tag name="KSO_WM_UNIT_VALUE" val="110"/>
  <p:tag name="KSO_WM_UNIT_HIGHLIGHT" val="0"/>
  <p:tag name="KSO_WM_UNIT_COMPATIBLE" val="0"/>
  <p:tag name="KSO_WM_UNIT_CLEAR" val="0"/>
  <p:tag name="KSO_WM_BEAUTIFY_FLAG" val="#wm#"/>
  <p:tag name="KSO_WM_TAG_VERSION" val="1.0"/>
  <p:tag name="KSO_WM_UNIT_PRESET_TEXT" val="Please replace text, click add relevant headline, modify the text content, also can copy your content to this directly.Please replace text, click add relevant headline, modify the text content, also can copy your content to this directly."/>
</p:tagLst>
</file>

<file path=ppt/tags/tag1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4*i*2"/>
  <p:tag name="KSO_WM_TEMPLATE_CATEGORY" val="custom"/>
  <p:tag name="KSO_WM_TEMPLATE_INDEX" val="20189103"/>
  <p:tag name="KSO_WM_UNIT_INDEX" val="2"/>
</p:tagLst>
</file>

<file path=ppt/tags/tag1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4*i*3"/>
  <p:tag name="KSO_WM_TEMPLATE_CATEGORY" val="custom"/>
  <p:tag name="KSO_WM_TEMPLATE_INDEX" val="20189103"/>
  <p:tag name="KSO_WM_UNIT_INDEX" val="3"/>
</p:tagLst>
</file>

<file path=ppt/tags/tag12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c"/>
  <p:tag name="KSO_WM_UNIT_INDEX" val="1"/>
  <p:tag name="KSO_WM_UNIT_ID" val="custom20189103_4*c*1"/>
  <p:tag name="KSO_WM_UNIT_LAYERLEVEL" val="1"/>
  <p:tag name="KSO_WM_UNIT_VALUE" val="8"/>
  <p:tag name="KSO_WM_UNIT_HIGHLIGHT" val="0"/>
  <p:tag name="KSO_WM_UNIT_COMPATIBLE" val="1"/>
  <p:tag name="KSO_WM_UNIT_CLEAR" val="0"/>
  <p:tag name="KSO_WM_BEAUTIFY_FLAG" val="#wm#"/>
  <p:tag name="KSO_WM_TAG_VERSION" val="1.0"/>
  <p:tag name="KSO_WM_UNIT_PRESET_TEXT" val="Title layout here"/>
</p:tagLst>
</file>

<file path=ppt/tags/tag12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TAG_VERSION" val="1.0"/>
  <p:tag name="KSO_WM_SLIDE_ID" val="custom20189103_4"/>
  <p:tag name="KSO_WM_SLIDE_INDEX" val="4"/>
  <p:tag name="KSO_WM_SLIDE_ITEM_CNT" val="2"/>
  <p:tag name="KSO_WM_SLIDE_LAYOUT" val="a_b_f_d_c"/>
  <p:tag name="KSO_WM_SLIDE_LAYOUT_CNT" val="1_1_1_1_1"/>
  <p:tag name="KSO_WM_SLIDE_TYPE" val="text"/>
  <p:tag name="KSO_WM_SLIDE_SUBTYPE" val="picTxt"/>
  <p:tag name="KSO_WM_BEAUTIFY_FLAG" val="#wm#"/>
  <p:tag name="KSO_WM_SLIDE_POSITION" val="62*17"/>
  <p:tag name="KSO_WM_SLIDE_SIZE" val="809*412"/>
  <p:tag name="KSO_WM_SLIDE_MODEL_TYPE" val="numdgm"/>
</p:tagLst>
</file>

<file path=ppt/tags/tag12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f"/>
  <p:tag name="KSO_WM_UNIT_INDEX" val="1"/>
  <p:tag name="KSO_WM_UNIT_ID" val="custom20189103_4*f*1"/>
  <p:tag name="KSO_WM_UNIT_LAYERLEVEL" val="1"/>
  <p:tag name="KSO_WM_UNIT_VALUE" val="110"/>
  <p:tag name="KSO_WM_UNIT_HIGHLIGHT" val="0"/>
  <p:tag name="KSO_WM_UNIT_COMPATIBLE" val="0"/>
  <p:tag name="KSO_WM_UNIT_CLEAR" val="0"/>
  <p:tag name="KSO_WM_BEAUTIFY_FLAG" val="#wm#"/>
  <p:tag name="KSO_WM_TAG_VERSION" val="1.0"/>
  <p:tag name="KSO_WM_UNIT_PRESET_TEXT" val="Please replace text, click add relevant headline, modify the text content, also can copy your content to this directly.Please replace text, click add relevant headline, modify the text content, also can copy your content to this directly."/>
</p:tagLst>
</file>

<file path=ppt/tags/tag1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4*i*2"/>
  <p:tag name="KSO_WM_TEMPLATE_CATEGORY" val="custom"/>
  <p:tag name="KSO_WM_TEMPLATE_INDEX" val="20189103"/>
  <p:tag name="KSO_WM_UNIT_INDEX" val="2"/>
</p:tagLst>
</file>

<file path=ppt/tags/tag1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l_h_f"/>
  <p:tag name="KSO_WM_UNIT_INDEX" val="1_3_1"/>
  <p:tag name="KSO_WM_UNIT_ID" val="custom20189103_2*l_h_f*1_3_1"/>
  <p:tag name="KSO_WM_UNIT_LAYERLEVEL" val="1_1_1"/>
  <p:tag name="KSO_WM_UNIT_VALUE" val="11"/>
  <p:tag name="KSO_WM_UNIT_HIGHLIGHT" val="0"/>
  <p:tag name="KSO_WM_UNIT_COMPATIBLE" val="0"/>
  <p:tag name="KSO_WM_UNIT_CLEAR" val="0"/>
  <p:tag name="KSO_WM_BEAUTIFY_FLAG" val="#wm#"/>
  <p:tag name="KSO_WM_TAG_VERSION" val="1.0"/>
  <p:tag name="KSO_WM_DIAGRAM_GROUP_CODE" val="l1-1"/>
  <p:tag name="KSO_WM_UNIT_PRESET_TEXT" val="03-ADD YOUR TITLE"/>
  <p:tag name="KSO_WM_UNIT_TEXT_FILL_FORE_SCHEMECOLOR_INDEX" val="13"/>
  <p:tag name="KSO_WM_UNIT_TEXT_FILL_TYPE" val="1"/>
  <p:tag name="KSO_WM_UNIT_USESOURCEFORMAT_APPLY" val="1"/>
</p:tagLst>
</file>

<file path=ppt/tags/tag1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4*i*3"/>
  <p:tag name="KSO_WM_TEMPLATE_CATEGORY" val="custom"/>
  <p:tag name="KSO_WM_TEMPLATE_INDEX" val="20189103"/>
  <p:tag name="KSO_WM_UNIT_INDEX" val="3"/>
</p:tagLst>
</file>

<file path=ppt/tags/tag13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c"/>
  <p:tag name="KSO_WM_UNIT_INDEX" val="1"/>
  <p:tag name="KSO_WM_UNIT_ID" val="custom20189103_4*c*1"/>
  <p:tag name="KSO_WM_UNIT_LAYERLEVEL" val="1"/>
  <p:tag name="KSO_WM_UNIT_VALUE" val="8"/>
  <p:tag name="KSO_WM_UNIT_HIGHLIGHT" val="0"/>
  <p:tag name="KSO_WM_UNIT_COMPATIBLE" val="1"/>
  <p:tag name="KSO_WM_UNIT_CLEAR" val="0"/>
  <p:tag name="KSO_WM_BEAUTIFY_FLAG" val="#wm#"/>
  <p:tag name="KSO_WM_TAG_VERSION" val="1.0"/>
  <p:tag name="KSO_WM_UNIT_PRESET_TEXT" val="Title layout here"/>
</p:tagLst>
</file>

<file path=ppt/tags/tag13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TAG_VERSION" val="1.0"/>
  <p:tag name="KSO_WM_SLIDE_ID" val="custom20189103_4"/>
  <p:tag name="KSO_WM_SLIDE_INDEX" val="4"/>
  <p:tag name="KSO_WM_SLIDE_ITEM_CNT" val="2"/>
  <p:tag name="KSO_WM_SLIDE_LAYOUT" val="a_b_f_d_c"/>
  <p:tag name="KSO_WM_SLIDE_LAYOUT_CNT" val="1_1_1_1_1"/>
  <p:tag name="KSO_WM_SLIDE_TYPE" val="text"/>
  <p:tag name="KSO_WM_SLIDE_SUBTYPE" val="picTxt"/>
  <p:tag name="KSO_WM_BEAUTIFY_FLAG" val="#wm#"/>
  <p:tag name="KSO_WM_SLIDE_POSITION" val="62*17"/>
  <p:tag name="KSO_WM_SLIDE_SIZE" val="809*412"/>
  <p:tag name="KSO_WM_SLIDE_MODEL_TYPE" val="numdgm"/>
</p:tagLst>
</file>

<file path=ppt/tags/tag13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f"/>
  <p:tag name="KSO_WM_UNIT_INDEX" val="1"/>
  <p:tag name="KSO_WM_UNIT_ID" val="custom20189103_4*f*1"/>
  <p:tag name="KSO_WM_UNIT_LAYERLEVEL" val="1"/>
  <p:tag name="KSO_WM_UNIT_VALUE" val="110"/>
  <p:tag name="KSO_WM_UNIT_HIGHLIGHT" val="0"/>
  <p:tag name="KSO_WM_UNIT_COMPATIBLE" val="0"/>
  <p:tag name="KSO_WM_UNIT_CLEAR" val="0"/>
  <p:tag name="KSO_WM_BEAUTIFY_FLAG" val="#wm#"/>
  <p:tag name="KSO_WM_TAG_VERSION" val="1.0"/>
  <p:tag name="KSO_WM_UNIT_PRESET_TEXT" val="Please replace text, click add relevant headline, modify the text content, also can copy your content to this directly.Please replace text, click add relevant headline, modify the text content, also can copy your content to this directly."/>
</p:tagLst>
</file>

<file path=ppt/tags/tag13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4*i*2"/>
  <p:tag name="KSO_WM_TEMPLATE_CATEGORY" val="custom"/>
  <p:tag name="KSO_WM_TEMPLATE_INDEX" val="20189103"/>
  <p:tag name="KSO_WM_UNIT_INDEX" val="2"/>
</p:tagLst>
</file>

<file path=ppt/tags/tag13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4*i*3"/>
  <p:tag name="KSO_WM_TEMPLATE_CATEGORY" val="custom"/>
  <p:tag name="KSO_WM_TEMPLATE_INDEX" val="20189103"/>
  <p:tag name="KSO_WM_UNIT_INDEX" val="3"/>
</p:tagLst>
</file>

<file path=ppt/tags/tag13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c"/>
  <p:tag name="KSO_WM_UNIT_INDEX" val="1"/>
  <p:tag name="KSO_WM_UNIT_ID" val="custom20189103_4*c*1"/>
  <p:tag name="KSO_WM_UNIT_LAYERLEVEL" val="1"/>
  <p:tag name="KSO_WM_UNIT_VALUE" val="8"/>
  <p:tag name="KSO_WM_UNIT_HIGHLIGHT" val="0"/>
  <p:tag name="KSO_WM_UNIT_COMPATIBLE" val="1"/>
  <p:tag name="KSO_WM_UNIT_CLEAR" val="0"/>
  <p:tag name="KSO_WM_BEAUTIFY_FLAG" val="#wm#"/>
  <p:tag name="KSO_WM_TAG_VERSION" val="1.0"/>
  <p:tag name="KSO_WM_UNIT_PRESET_TEXT" val="Title layout here"/>
</p:tagLst>
</file>

<file path=ppt/tags/tag13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TAG_VERSION" val="1.0"/>
  <p:tag name="KSO_WM_SLIDE_ID" val="custom20189103_4"/>
  <p:tag name="KSO_WM_SLIDE_INDEX" val="4"/>
  <p:tag name="KSO_WM_SLIDE_ITEM_CNT" val="2"/>
  <p:tag name="KSO_WM_SLIDE_LAYOUT" val="a_b_f_d_c"/>
  <p:tag name="KSO_WM_SLIDE_LAYOUT_CNT" val="1_1_1_1_1"/>
  <p:tag name="KSO_WM_SLIDE_TYPE" val="text"/>
  <p:tag name="KSO_WM_SLIDE_SUBTYPE" val="picTxt"/>
  <p:tag name="KSO_WM_BEAUTIFY_FLAG" val="#wm#"/>
  <p:tag name="KSO_WM_SLIDE_POSITION" val="62*17"/>
  <p:tag name="KSO_WM_SLIDE_SIZE" val="809*412"/>
  <p:tag name="KSO_WM_SLIDE_MODEL_TYPE" val="numdgm"/>
</p:tagLst>
</file>

<file path=ppt/tags/tag13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f"/>
  <p:tag name="KSO_WM_UNIT_INDEX" val="1"/>
  <p:tag name="KSO_WM_UNIT_ID" val="custom20189103_4*f*1"/>
  <p:tag name="KSO_WM_UNIT_LAYERLEVEL" val="1"/>
  <p:tag name="KSO_WM_UNIT_VALUE" val="110"/>
  <p:tag name="KSO_WM_UNIT_HIGHLIGHT" val="0"/>
  <p:tag name="KSO_WM_UNIT_COMPATIBLE" val="0"/>
  <p:tag name="KSO_WM_UNIT_CLEAR" val="0"/>
  <p:tag name="KSO_WM_BEAUTIFY_FLAG" val="#wm#"/>
  <p:tag name="KSO_WM_TAG_VERSION" val="1.0"/>
  <p:tag name="KSO_WM_UNIT_PRESET_TEXT" val="Please replace text, click add relevant headline, modify the text content, also can copy your content to this directly.Please replace text, click add relevant headline, modify the text content, also can copy your content to this directly."/>
</p:tagLst>
</file>

<file path=ppt/tags/tag13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4*i*2"/>
  <p:tag name="KSO_WM_TEMPLATE_CATEGORY" val="custom"/>
  <p:tag name="KSO_WM_TEMPLATE_INDEX" val="20189103"/>
  <p:tag name="KSO_WM_UNIT_INDEX" val="2"/>
</p:tagLst>
</file>

<file path=ppt/tags/tag1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l_h_f"/>
  <p:tag name="KSO_WM_UNIT_INDEX" val="1_6_1"/>
  <p:tag name="KSO_WM_UNIT_ID" val="custom20189103_2*l_h_f*1_6_1"/>
  <p:tag name="KSO_WM_UNIT_LAYERLEVEL" val="1_1_1"/>
  <p:tag name="KSO_WM_UNIT_VALUE" val="11"/>
  <p:tag name="KSO_WM_UNIT_HIGHLIGHT" val="0"/>
  <p:tag name="KSO_WM_UNIT_COMPATIBLE" val="0"/>
  <p:tag name="KSO_WM_UNIT_CLEAR" val="0"/>
  <p:tag name="KSO_WM_BEAUTIFY_FLAG" val="#wm#"/>
  <p:tag name="KSO_WM_TAG_VERSION" val="1.0"/>
  <p:tag name="KSO_WM_DIAGRAM_GROUP_CODE" val="l1-1"/>
  <p:tag name="KSO_WM_UNIT_PRESET_TEXT" val="06-ADD YOUR TITLE"/>
  <p:tag name="KSO_WM_UNIT_TEXT_FILL_FORE_SCHEMECOLOR_INDEX" val="13"/>
  <p:tag name="KSO_WM_UNIT_TEXT_FILL_TYPE" val="1"/>
  <p:tag name="KSO_WM_UNIT_USESOURCEFORMAT_APPLY" val="1"/>
</p:tagLst>
</file>

<file path=ppt/tags/tag14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4*i*3"/>
  <p:tag name="KSO_WM_TEMPLATE_CATEGORY" val="custom"/>
  <p:tag name="KSO_WM_TEMPLATE_INDEX" val="20189103"/>
  <p:tag name="KSO_WM_UNIT_INDEX" val="3"/>
</p:tagLst>
</file>

<file path=ppt/tags/tag14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c"/>
  <p:tag name="KSO_WM_UNIT_INDEX" val="1"/>
  <p:tag name="KSO_WM_UNIT_ID" val="custom20189103_4*c*1"/>
  <p:tag name="KSO_WM_UNIT_LAYERLEVEL" val="1"/>
  <p:tag name="KSO_WM_UNIT_VALUE" val="8"/>
  <p:tag name="KSO_WM_UNIT_HIGHLIGHT" val="0"/>
  <p:tag name="KSO_WM_UNIT_COMPATIBLE" val="1"/>
  <p:tag name="KSO_WM_UNIT_CLEAR" val="0"/>
  <p:tag name="KSO_WM_BEAUTIFY_FLAG" val="#wm#"/>
  <p:tag name="KSO_WM_TAG_VERSION" val="1.0"/>
  <p:tag name="KSO_WM_UNIT_PRESET_TEXT" val="Title layout here"/>
</p:tagLst>
</file>

<file path=ppt/tags/tag14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TAG_VERSION" val="1.0"/>
  <p:tag name="KSO_WM_SLIDE_ID" val="custom20189103_3"/>
  <p:tag name="KSO_WM_SLIDE_INDEX" val="3"/>
  <p:tag name="KSO_WM_SLIDE_ITEM_CNT" val="2"/>
  <p:tag name="KSO_WM_SLIDE_LAYOUT" val="a_b_e"/>
  <p:tag name="KSO_WM_SLIDE_LAYOUT_CNT" val="1_1_1"/>
  <p:tag name="KSO_WM_SLIDE_TYPE" val="sectionTitle"/>
  <p:tag name="KSO_WM_SLIDE_SUBTYPE" val="pureTxt"/>
  <p:tag name="KSO_WM_BEAUTIFY_FLAG" val="#wm#"/>
</p:tagLst>
</file>

<file path=ppt/tags/tag14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a"/>
  <p:tag name="KSO_WM_UNIT_INDEX" val="1"/>
  <p:tag name="KSO_WM_UNIT_ID" val="custom20189103_3*a*1"/>
  <p:tag name="KSO_WM_UNIT_LAYERLEVEL" val="1"/>
  <p:tag name="KSO_WM_UNIT_VALUE" val="11"/>
  <p:tag name="KSO_WM_UNIT_ISCONTENTSTITLE" val="0"/>
  <p:tag name="KSO_WM_UNIT_HIGHLIGHT" val="0"/>
  <p:tag name="KSO_WM_UNIT_COMPATIBLE" val="0"/>
  <p:tag name="KSO_WM_UNIT_CLEAR" val="0"/>
  <p:tag name="KSO_WM_BEAUTIFY_FLAG" val="#wm#"/>
  <p:tag name="KSO_WM_TAG_VERSION" val="1.0"/>
  <p:tag name="KSO_WM_UNIT_PRESET_TEXT" val="SECTION TITLE"/>
</p:tagLst>
</file>

<file path=ppt/tags/tag14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b"/>
  <p:tag name="KSO_WM_UNIT_INDEX" val="1"/>
  <p:tag name="KSO_WM_UNIT_ID" val="custom20189103_3*b*1"/>
  <p:tag name="KSO_WM_UNIT_LAYERLEVEL" val="1"/>
  <p:tag name="KSO_WM_UNIT_VALUE" val="23"/>
  <p:tag name="KSO_WM_UNIT_ISCONTENTSTITLE" val="0"/>
  <p:tag name="KSO_WM_UNIT_HIGHLIGHT" val="0"/>
  <p:tag name="KSO_WM_UNIT_COMPATIBLE" val="0"/>
  <p:tag name="KSO_WM_UNIT_CLEAR" val="0"/>
  <p:tag name="KSO_WM_BEAUTIFY_FLAG" val="#wm#"/>
  <p:tag name="KSO_WM_TAG_VERSION" val="1.0"/>
  <p:tag name="KSO_WM_UNIT_PRESET_TEXT" val="Lorem ipsum dolor sit amet, consectetur"/>
</p:tagLst>
</file>

<file path=ppt/tags/tag14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e"/>
  <p:tag name="KSO_WM_UNIT_INDEX" val="1"/>
  <p:tag name="KSO_WM_UNIT_ID" val="custom20189103_3*e*1"/>
  <p:tag name="KSO_WM_UNIT_LAYERLEVEL" val="1"/>
  <p:tag name="KSO_WM_UNIT_VALUE" val="2"/>
  <p:tag name="KSO_WM_UNIT_HIGHLIGHT" val="0"/>
  <p:tag name="KSO_WM_UNIT_COMPATIBLE" val="1"/>
  <p:tag name="KSO_WM_UNIT_CLEAR" val="0"/>
  <p:tag name="KSO_WM_BEAUTIFY_FLAG" val="#wm#"/>
  <p:tag name="KSO_WM_TAG_VERSION" val="1.0"/>
  <p:tag name="KSO_WM_UNIT_PRESET_TEXT" val="01"/>
</p:tagLst>
</file>

<file path=ppt/tags/tag14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TAG_VERSION" val="1.0"/>
  <p:tag name="KSO_WM_SLIDE_ID" val="custom20189103_4"/>
  <p:tag name="KSO_WM_SLIDE_INDEX" val="4"/>
  <p:tag name="KSO_WM_SLIDE_ITEM_CNT" val="2"/>
  <p:tag name="KSO_WM_SLIDE_LAYOUT" val="a_b_f_d_c"/>
  <p:tag name="KSO_WM_SLIDE_LAYOUT_CNT" val="1_1_1_1_1"/>
  <p:tag name="KSO_WM_SLIDE_TYPE" val="text"/>
  <p:tag name="KSO_WM_SLIDE_SUBTYPE" val="picTxt"/>
  <p:tag name="KSO_WM_BEAUTIFY_FLAG" val="#wm#"/>
  <p:tag name="KSO_WM_SLIDE_POSITION" val="62*17"/>
  <p:tag name="KSO_WM_SLIDE_SIZE" val="809*412"/>
</p:tagLst>
</file>

<file path=ppt/tags/tag14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4*i*2"/>
  <p:tag name="KSO_WM_TEMPLATE_CATEGORY" val="custom"/>
  <p:tag name="KSO_WM_TEMPLATE_INDEX" val="20189103"/>
  <p:tag name="KSO_WM_UNIT_INDEX" val="2"/>
</p:tagLst>
</file>

<file path=ppt/tags/tag14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4*i*3"/>
  <p:tag name="KSO_WM_TEMPLATE_CATEGORY" val="custom"/>
  <p:tag name="KSO_WM_TEMPLATE_INDEX" val="20189103"/>
  <p:tag name="KSO_WM_UNIT_INDEX" val="3"/>
</p:tagLst>
</file>

<file path=ppt/tags/tag14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b"/>
  <p:tag name="KSO_WM_UNIT_INDEX" val="1"/>
  <p:tag name="KSO_WM_UNIT_ID" val="custom20189103_4*b*1"/>
  <p:tag name="KSO_WM_UNIT_LAYERLEVEL" val="1"/>
  <p:tag name="KSO_WM_UNIT_VALUE" val="9"/>
  <p:tag name="KSO_WM_UNIT_ISCONTENTSTITLE" val="0"/>
  <p:tag name="KSO_WM_UNIT_HIGHLIGHT" val="0"/>
  <p:tag name="KSO_WM_UNIT_COMPATIBLE" val="0"/>
  <p:tag name="KSO_WM_UNIT_CLEAR" val="0"/>
  <p:tag name="KSO_WM_BEAUTIFY_FLAG" val="#wm#"/>
  <p:tag name="KSO_WM_TAG_VERSION" val="1.0"/>
  <p:tag name="KSO_WM_UNIT_PRESET_TEXT" val="BUSNIESS REPORT"/>
</p:tagLst>
</file>

<file path=ppt/tags/tag1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l_h_f"/>
  <p:tag name="KSO_WM_UNIT_INDEX" val="1_6_1"/>
  <p:tag name="KSO_WM_UNIT_ID" val="custom20189103_2*l_h_f*1_6_1"/>
  <p:tag name="KSO_WM_UNIT_LAYERLEVEL" val="1_1_1"/>
  <p:tag name="KSO_WM_UNIT_VALUE" val="11"/>
  <p:tag name="KSO_WM_UNIT_HIGHLIGHT" val="0"/>
  <p:tag name="KSO_WM_UNIT_COMPATIBLE" val="0"/>
  <p:tag name="KSO_WM_UNIT_CLEAR" val="0"/>
  <p:tag name="KSO_WM_BEAUTIFY_FLAG" val="#wm#"/>
  <p:tag name="KSO_WM_TAG_VERSION" val="1.0"/>
  <p:tag name="KSO_WM_DIAGRAM_GROUP_CODE" val="l1-1"/>
  <p:tag name="KSO_WM_UNIT_PRESET_TEXT" val="06-ADD YOUR TITLE"/>
  <p:tag name="KSO_WM_UNIT_TEXT_FILL_FORE_SCHEMECOLOR_INDEX" val="13"/>
  <p:tag name="KSO_WM_UNIT_TEXT_FILL_TYPE" val="1"/>
  <p:tag name="KSO_WM_UNIT_USESOURCEFORMAT_APPLY" val="1"/>
</p:tagLst>
</file>

<file path=ppt/tags/tag15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c"/>
  <p:tag name="KSO_WM_UNIT_INDEX" val="1"/>
  <p:tag name="KSO_WM_UNIT_ID" val="custom20189103_4*c*1"/>
  <p:tag name="KSO_WM_UNIT_LAYERLEVEL" val="1"/>
  <p:tag name="KSO_WM_UNIT_VALUE" val="8"/>
  <p:tag name="KSO_WM_UNIT_HIGHLIGHT" val="0"/>
  <p:tag name="KSO_WM_UNIT_COMPATIBLE" val="1"/>
  <p:tag name="KSO_WM_UNIT_CLEAR" val="0"/>
  <p:tag name="KSO_WM_BEAUTIFY_FLAG" val="#wm#"/>
  <p:tag name="KSO_WM_TAG_VERSION" val="1.0"/>
  <p:tag name="KSO_WM_UNIT_PRESET_TEXT" val="Title layout here"/>
</p:tagLst>
</file>

<file path=ppt/tags/tag15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TAG_VERSION" val="1.0"/>
  <p:tag name="KSO_WM_SLIDE_ID" val="custom20189103_4"/>
  <p:tag name="KSO_WM_SLIDE_INDEX" val="4"/>
  <p:tag name="KSO_WM_SLIDE_ITEM_CNT" val="2"/>
  <p:tag name="KSO_WM_SLIDE_LAYOUT" val="a_b_f_d_c"/>
  <p:tag name="KSO_WM_SLIDE_LAYOUT_CNT" val="1_1_1_1_1"/>
  <p:tag name="KSO_WM_SLIDE_TYPE" val="text"/>
  <p:tag name="KSO_WM_SLIDE_SUBTYPE" val="picTxt"/>
  <p:tag name="KSO_WM_BEAUTIFY_FLAG" val="#wm#"/>
  <p:tag name="KSO_WM_SLIDE_POSITION" val="62*17"/>
  <p:tag name="KSO_WM_SLIDE_SIZE" val="809*412"/>
</p:tagLst>
</file>

<file path=ppt/tags/tag15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4*i*2"/>
  <p:tag name="KSO_WM_TEMPLATE_CATEGORY" val="custom"/>
  <p:tag name="KSO_WM_TEMPLATE_INDEX" val="20189103"/>
  <p:tag name="KSO_WM_UNIT_INDEX" val="2"/>
</p:tagLst>
</file>

<file path=ppt/tags/tag15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4*i*3"/>
  <p:tag name="KSO_WM_TEMPLATE_CATEGORY" val="custom"/>
  <p:tag name="KSO_WM_TEMPLATE_INDEX" val="20189103"/>
  <p:tag name="KSO_WM_UNIT_INDEX" val="3"/>
</p:tagLst>
</file>

<file path=ppt/tags/tag15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b"/>
  <p:tag name="KSO_WM_UNIT_INDEX" val="1"/>
  <p:tag name="KSO_WM_UNIT_ID" val="custom20189103_4*b*1"/>
  <p:tag name="KSO_WM_UNIT_LAYERLEVEL" val="1"/>
  <p:tag name="KSO_WM_UNIT_VALUE" val="9"/>
  <p:tag name="KSO_WM_UNIT_ISCONTENTSTITLE" val="0"/>
  <p:tag name="KSO_WM_UNIT_HIGHLIGHT" val="0"/>
  <p:tag name="KSO_WM_UNIT_COMPATIBLE" val="0"/>
  <p:tag name="KSO_WM_UNIT_CLEAR" val="0"/>
  <p:tag name="KSO_WM_BEAUTIFY_FLAG" val="#wm#"/>
  <p:tag name="KSO_WM_TAG_VERSION" val="1.0"/>
  <p:tag name="KSO_WM_UNIT_PRESET_TEXT" val="BUSNIESS REPORT"/>
</p:tagLst>
</file>

<file path=ppt/tags/tag15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c"/>
  <p:tag name="KSO_WM_UNIT_INDEX" val="1"/>
  <p:tag name="KSO_WM_UNIT_ID" val="custom20189103_4*c*1"/>
  <p:tag name="KSO_WM_UNIT_LAYERLEVEL" val="1"/>
  <p:tag name="KSO_WM_UNIT_VALUE" val="8"/>
  <p:tag name="KSO_WM_UNIT_HIGHLIGHT" val="0"/>
  <p:tag name="KSO_WM_UNIT_COMPATIBLE" val="1"/>
  <p:tag name="KSO_WM_UNIT_CLEAR" val="0"/>
  <p:tag name="KSO_WM_BEAUTIFY_FLAG" val="#wm#"/>
  <p:tag name="KSO_WM_TAG_VERSION" val="1.0"/>
  <p:tag name="KSO_WM_UNIT_PRESET_TEXT" val="Title layout here"/>
</p:tagLst>
</file>

<file path=ppt/tags/tag15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TAG_VERSION" val="1.0"/>
  <p:tag name="KSO_WM_SLIDE_ID" val="custom20189103_3"/>
  <p:tag name="KSO_WM_SLIDE_INDEX" val="3"/>
  <p:tag name="KSO_WM_SLIDE_ITEM_CNT" val="2"/>
  <p:tag name="KSO_WM_SLIDE_LAYOUT" val="a_b_e"/>
  <p:tag name="KSO_WM_SLIDE_LAYOUT_CNT" val="1_1_1"/>
  <p:tag name="KSO_WM_SLIDE_TYPE" val="sectionTitle"/>
  <p:tag name="KSO_WM_SLIDE_SUBTYPE" val="pureTxt"/>
  <p:tag name="KSO_WM_BEAUTIFY_FLAG" val="#wm#"/>
</p:tagLst>
</file>

<file path=ppt/tags/tag15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a"/>
  <p:tag name="KSO_WM_UNIT_INDEX" val="1"/>
  <p:tag name="KSO_WM_UNIT_ID" val="custom20189103_3*a*1"/>
  <p:tag name="KSO_WM_UNIT_LAYERLEVEL" val="1"/>
  <p:tag name="KSO_WM_UNIT_VALUE" val="11"/>
  <p:tag name="KSO_WM_UNIT_ISCONTENTSTITLE" val="0"/>
  <p:tag name="KSO_WM_UNIT_HIGHLIGHT" val="0"/>
  <p:tag name="KSO_WM_UNIT_COMPATIBLE" val="0"/>
  <p:tag name="KSO_WM_UNIT_CLEAR" val="0"/>
  <p:tag name="KSO_WM_BEAUTIFY_FLAG" val="#wm#"/>
  <p:tag name="KSO_WM_TAG_VERSION" val="1.0"/>
  <p:tag name="KSO_WM_UNIT_PRESET_TEXT" val="SECTION TITLE"/>
</p:tagLst>
</file>

<file path=ppt/tags/tag15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b"/>
  <p:tag name="KSO_WM_UNIT_INDEX" val="1"/>
  <p:tag name="KSO_WM_UNIT_ID" val="custom20189103_3*b*1"/>
  <p:tag name="KSO_WM_UNIT_LAYERLEVEL" val="1"/>
  <p:tag name="KSO_WM_UNIT_VALUE" val="23"/>
  <p:tag name="KSO_WM_UNIT_ISCONTENTSTITLE" val="0"/>
  <p:tag name="KSO_WM_UNIT_HIGHLIGHT" val="0"/>
  <p:tag name="KSO_WM_UNIT_COMPATIBLE" val="0"/>
  <p:tag name="KSO_WM_UNIT_CLEAR" val="0"/>
  <p:tag name="KSO_WM_BEAUTIFY_FLAG" val="#wm#"/>
  <p:tag name="KSO_WM_TAG_VERSION" val="1.0"/>
  <p:tag name="KSO_WM_UNIT_PRESET_TEXT" val="Lorem ipsum dolor sit amet, consectetur"/>
</p:tagLst>
</file>

<file path=ppt/tags/tag15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e"/>
  <p:tag name="KSO_WM_UNIT_INDEX" val="1"/>
  <p:tag name="KSO_WM_UNIT_ID" val="custom20189103_3*e*1"/>
  <p:tag name="KSO_WM_UNIT_LAYERLEVEL" val="1"/>
  <p:tag name="KSO_WM_UNIT_VALUE" val="2"/>
  <p:tag name="KSO_WM_UNIT_HIGHLIGHT" val="0"/>
  <p:tag name="KSO_WM_UNIT_COMPATIBLE" val="1"/>
  <p:tag name="KSO_WM_UNIT_CLEAR" val="0"/>
  <p:tag name="KSO_WM_BEAUTIFY_FLAG" val="#wm#"/>
  <p:tag name="KSO_WM_TAG_VERSION" val="1.0"/>
  <p:tag name="KSO_WM_UNIT_PRESET_TEXT" val="01"/>
</p:tagLst>
</file>

<file path=ppt/tags/tag1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TAG_VERSION" val="1.0"/>
  <p:tag name="KSO_WM_SLIDE_ID" val="custom20189103_3"/>
  <p:tag name="KSO_WM_SLIDE_INDEX" val="3"/>
  <p:tag name="KSO_WM_SLIDE_ITEM_CNT" val="2"/>
  <p:tag name="KSO_WM_SLIDE_LAYOUT" val="a_b_e"/>
  <p:tag name="KSO_WM_SLIDE_LAYOUT_CNT" val="1_1_1"/>
  <p:tag name="KSO_WM_SLIDE_TYPE" val="sectionTitle"/>
  <p:tag name="KSO_WM_SLIDE_SUBTYPE" val="pureTxt"/>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TAG_VERSION" val="1.0"/>
  <p:tag name="KSO_WM_SLIDE_ID" val="custom20189103_4"/>
  <p:tag name="KSO_WM_SLIDE_INDEX" val="4"/>
  <p:tag name="KSO_WM_SLIDE_ITEM_CNT" val="2"/>
  <p:tag name="KSO_WM_SLIDE_LAYOUT" val="a_b_f_d_c"/>
  <p:tag name="KSO_WM_SLIDE_LAYOUT_CNT" val="1_1_1_1_1"/>
  <p:tag name="KSO_WM_SLIDE_TYPE" val="text"/>
  <p:tag name="KSO_WM_SLIDE_SUBTYPE" val="picTxt"/>
  <p:tag name="KSO_WM_BEAUTIFY_FLAG" val="#wm#"/>
  <p:tag name="KSO_WM_SLIDE_POSITION" val="62*17"/>
  <p:tag name="KSO_WM_SLIDE_SIZE" val="809*412"/>
</p:tagLst>
</file>

<file path=ppt/tags/tag16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4*i*2"/>
  <p:tag name="KSO_WM_TEMPLATE_CATEGORY" val="custom"/>
  <p:tag name="KSO_WM_TEMPLATE_INDEX" val="20189103"/>
  <p:tag name="KSO_WM_UNIT_INDEX" val="2"/>
</p:tagLst>
</file>

<file path=ppt/tags/tag16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4*i*3"/>
  <p:tag name="KSO_WM_TEMPLATE_CATEGORY" val="custom"/>
  <p:tag name="KSO_WM_TEMPLATE_INDEX" val="20189103"/>
  <p:tag name="KSO_WM_UNIT_INDEX" val="3"/>
</p:tagLst>
</file>

<file path=ppt/tags/tag16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b"/>
  <p:tag name="KSO_WM_UNIT_INDEX" val="1"/>
  <p:tag name="KSO_WM_UNIT_ID" val="custom20189103_4*b*1"/>
  <p:tag name="KSO_WM_UNIT_LAYERLEVEL" val="1"/>
  <p:tag name="KSO_WM_UNIT_VALUE" val="9"/>
  <p:tag name="KSO_WM_UNIT_ISCONTENTSTITLE" val="0"/>
  <p:tag name="KSO_WM_UNIT_HIGHLIGHT" val="0"/>
  <p:tag name="KSO_WM_UNIT_COMPATIBLE" val="0"/>
  <p:tag name="KSO_WM_UNIT_CLEAR" val="0"/>
  <p:tag name="KSO_WM_BEAUTIFY_FLAG" val="#wm#"/>
  <p:tag name="KSO_WM_TAG_VERSION" val="1.0"/>
  <p:tag name="KSO_WM_UNIT_PRESET_TEXT" val="BUSNIESS REPORT"/>
</p:tagLst>
</file>

<file path=ppt/tags/tag16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c"/>
  <p:tag name="KSO_WM_UNIT_INDEX" val="1"/>
  <p:tag name="KSO_WM_UNIT_ID" val="custom20189103_4*c*1"/>
  <p:tag name="KSO_WM_UNIT_LAYERLEVEL" val="1"/>
  <p:tag name="KSO_WM_UNIT_VALUE" val="8"/>
  <p:tag name="KSO_WM_UNIT_HIGHLIGHT" val="0"/>
  <p:tag name="KSO_WM_UNIT_COMPATIBLE" val="1"/>
  <p:tag name="KSO_WM_UNIT_CLEAR" val="0"/>
  <p:tag name="KSO_WM_BEAUTIFY_FLAG" val="#wm#"/>
  <p:tag name="KSO_WM_TAG_VERSION" val="1.0"/>
  <p:tag name="KSO_WM_UNIT_PRESET_TEXT" val="Title layout here"/>
</p:tagLst>
</file>

<file path=ppt/tags/tag16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TAG_VERSION" val="1.0"/>
  <p:tag name="KSO_WM_SLIDE_ID" val="custom20189103_4"/>
  <p:tag name="KSO_WM_SLIDE_INDEX" val="4"/>
  <p:tag name="KSO_WM_SLIDE_ITEM_CNT" val="2"/>
  <p:tag name="KSO_WM_SLIDE_LAYOUT" val="a_b_f_d_c"/>
  <p:tag name="KSO_WM_SLIDE_LAYOUT_CNT" val="1_1_1_1_1"/>
  <p:tag name="KSO_WM_SLIDE_TYPE" val="text"/>
  <p:tag name="KSO_WM_SLIDE_SUBTYPE" val="picTxt"/>
  <p:tag name="KSO_WM_BEAUTIFY_FLAG" val="#wm#"/>
  <p:tag name="KSO_WM_SLIDE_POSITION" val="62*17"/>
  <p:tag name="KSO_WM_SLIDE_SIZE" val="809*412"/>
</p:tagLst>
</file>

<file path=ppt/tags/tag16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4*i*2"/>
  <p:tag name="KSO_WM_TEMPLATE_CATEGORY" val="custom"/>
  <p:tag name="KSO_WM_TEMPLATE_INDEX" val="20189103"/>
  <p:tag name="KSO_WM_UNIT_INDEX" val="2"/>
</p:tagLst>
</file>

<file path=ppt/tags/tag16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4*i*3"/>
  <p:tag name="KSO_WM_TEMPLATE_CATEGORY" val="custom"/>
  <p:tag name="KSO_WM_TEMPLATE_INDEX" val="20189103"/>
  <p:tag name="KSO_WM_UNIT_INDEX" val="3"/>
</p:tagLst>
</file>

<file path=ppt/tags/tag16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b"/>
  <p:tag name="KSO_WM_UNIT_INDEX" val="1"/>
  <p:tag name="KSO_WM_UNIT_ID" val="custom20189103_4*b*1"/>
  <p:tag name="KSO_WM_UNIT_LAYERLEVEL" val="1"/>
  <p:tag name="KSO_WM_UNIT_VALUE" val="9"/>
  <p:tag name="KSO_WM_UNIT_ISCONTENTSTITLE" val="0"/>
  <p:tag name="KSO_WM_UNIT_HIGHLIGHT" val="0"/>
  <p:tag name="KSO_WM_UNIT_COMPATIBLE" val="0"/>
  <p:tag name="KSO_WM_UNIT_CLEAR" val="0"/>
  <p:tag name="KSO_WM_BEAUTIFY_FLAG" val="#wm#"/>
  <p:tag name="KSO_WM_TAG_VERSION" val="1.0"/>
  <p:tag name="KSO_WM_UNIT_PRESET_TEXT" val="BUSNIESS REPORT"/>
</p:tagLst>
</file>

<file path=ppt/tags/tag16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c"/>
  <p:tag name="KSO_WM_UNIT_INDEX" val="1"/>
  <p:tag name="KSO_WM_UNIT_ID" val="custom20189103_4*c*1"/>
  <p:tag name="KSO_WM_UNIT_LAYERLEVEL" val="1"/>
  <p:tag name="KSO_WM_UNIT_VALUE" val="8"/>
  <p:tag name="KSO_WM_UNIT_HIGHLIGHT" val="0"/>
  <p:tag name="KSO_WM_UNIT_COMPATIBLE" val="1"/>
  <p:tag name="KSO_WM_UNIT_CLEAR" val="0"/>
  <p:tag name="KSO_WM_BEAUTIFY_FLAG" val="#wm#"/>
  <p:tag name="KSO_WM_TAG_VERSION" val="1.0"/>
  <p:tag name="KSO_WM_UNIT_PRESET_TEXT" val="Title layout here"/>
</p:tagLst>
</file>

<file path=ppt/tags/tag1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a"/>
  <p:tag name="KSO_WM_UNIT_INDEX" val="1"/>
  <p:tag name="KSO_WM_UNIT_ID" val="custom20189103_3*a*1"/>
  <p:tag name="KSO_WM_UNIT_LAYERLEVEL" val="1"/>
  <p:tag name="KSO_WM_UNIT_VALUE" val="11"/>
  <p:tag name="KSO_WM_UNIT_ISCONTENTSTITLE" val="0"/>
  <p:tag name="KSO_WM_UNIT_HIGHLIGHT" val="0"/>
  <p:tag name="KSO_WM_UNIT_COMPATIBLE" val="0"/>
  <p:tag name="KSO_WM_UNIT_CLEAR" val="0"/>
  <p:tag name="KSO_WM_BEAUTIFY_FLAG" val="#wm#"/>
  <p:tag name="KSO_WM_TAG_VERSION" val="1.0"/>
  <p:tag name="KSO_WM_UNIT_PRESET_TEXT" val="SECTION TITLE"/>
</p:tagLst>
</file>

<file path=ppt/tags/tag17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TAG_VERSION" val="1.0"/>
  <p:tag name="KSO_WM_SLIDE_ID" val="custom20189103_4"/>
  <p:tag name="KSO_WM_SLIDE_INDEX" val="4"/>
  <p:tag name="KSO_WM_SLIDE_ITEM_CNT" val="2"/>
  <p:tag name="KSO_WM_SLIDE_LAYOUT" val="a_b_f_d_c"/>
  <p:tag name="KSO_WM_SLIDE_LAYOUT_CNT" val="1_1_1_1_1"/>
  <p:tag name="KSO_WM_SLIDE_TYPE" val="text"/>
  <p:tag name="KSO_WM_SLIDE_SUBTYPE" val="picTxt"/>
  <p:tag name="KSO_WM_BEAUTIFY_FLAG" val="#wm#"/>
  <p:tag name="KSO_WM_SLIDE_POSITION" val="62*17"/>
  <p:tag name="KSO_WM_SLIDE_SIZE" val="809*412"/>
</p:tagLst>
</file>

<file path=ppt/tags/tag17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4*i*2"/>
  <p:tag name="KSO_WM_TEMPLATE_CATEGORY" val="custom"/>
  <p:tag name="KSO_WM_TEMPLATE_INDEX" val="20189103"/>
  <p:tag name="KSO_WM_UNIT_INDEX" val="2"/>
</p:tagLst>
</file>

<file path=ppt/tags/tag17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4*i*3"/>
  <p:tag name="KSO_WM_TEMPLATE_CATEGORY" val="custom"/>
  <p:tag name="KSO_WM_TEMPLATE_INDEX" val="20189103"/>
  <p:tag name="KSO_WM_UNIT_INDEX" val="3"/>
</p:tagLst>
</file>

<file path=ppt/tags/tag17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b"/>
  <p:tag name="KSO_WM_UNIT_INDEX" val="1"/>
  <p:tag name="KSO_WM_UNIT_ID" val="custom20189103_4*b*1"/>
  <p:tag name="KSO_WM_UNIT_LAYERLEVEL" val="1"/>
  <p:tag name="KSO_WM_UNIT_VALUE" val="9"/>
  <p:tag name="KSO_WM_UNIT_ISCONTENTSTITLE" val="0"/>
  <p:tag name="KSO_WM_UNIT_HIGHLIGHT" val="0"/>
  <p:tag name="KSO_WM_UNIT_COMPATIBLE" val="0"/>
  <p:tag name="KSO_WM_UNIT_CLEAR" val="0"/>
  <p:tag name="KSO_WM_BEAUTIFY_FLAG" val="#wm#"/>
  <p:tag name="KSO_WM_TAG_VERSION" val="1.0"/>
  <p:tag name="KSO_WM_UNIT_PRESET_TEXT" val="BUSNIESS REPORT"/>
</p:tagLst>
</file>

<file path=ppt/tags/tag17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c"/>
  <p:tag name="KSO_WM_UNIT_INDEX" val="1"/>
  <p:tag name="KSO_WM_UNIT_ID" val="custom20189103_4*c*1"/>
  <p:tag name="KSO_WM_UNIT_LAYERLEVEL" val="1"/>
  <p:tag name="KSO_WM_UNIT_VALUE" val="8"/>
  <p:tag name="KSO_WM_UNIT_HIGHLIGHT" val="0"/>
  <p:tag name="KSO_WM_UNIT_COMPATIBLE" val="1"/>
  <p:tag name="KSO_WM_UNIT_CLEAR" val="0"/>
  <p:tag name="KSO_WM_BEAUTIFY_FLAG" val="#wm#"/>
  <p:tag name="KSO_WM_TAG_VERSION" val="1.0"/>
  <p:tag name="KSO_WM_UNIT_PRESET_TEXT" val="Title layout here"/>
</p:tagLst>
</file>

<file path=ppt/tags/tag17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TAG_VERSION" val="1.0"/>
  <p:tag name="KSO_WM_SLIDE_ID" val="custom20189103_4"/>
  <p:tag name="KSO_WM_SLIDE_INDEX" val="4"/>
  <p:tag name="KSO_WM_SLIDE_ITEM_CNT" val="2"/>
  <p:tag name="KSO_WM_SLIDE_LAYOUT" val="a_b_f_d_c"/>
  <p:tag name="KSO_WM_SLIDE_LAYOUT_CNT" val="1_1_1_1_1"/>
  <p:tag name="KSO_WM_SLIDE_TYPE" val="text"/>
  <p:tag name="KSO_WM_SLIDE_SUBTYPE" val="picTxt"/>
  <p:tag name="KSO_WM_BEAUTIFY_FLAG" val="#wm#"/>
  <p:tag name="KSO_WM_SLIDE_POSITION" val="62*17"/>
  <p:tag name="KSO_WM_SLIDE_SIZE" val="809*412"/>
</p:tagLst>
</file>

<file path=ppt/tags/tag17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4*i*2"/>
  <p:tag name="KSO_WM_TEMPLATE_CATEGORY" val="custom"/>
  <p:tag name="KSO_WM_TEMPLATE_INDEX" val="20189103"/>
  <p:tag name="KSO_WM_UNIT_INDEX" val="2"/>
</p:tagLst>
</file>

<file path=ppt/tags/tag17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4*i*3"/>
  <p:tag name="KSO_WM_TEMPLATE_CATEGORY" val="custom"/>
  <p:tag name="KSO_WM_TEMPLATE_INDEX" val="20189103"/>
  <p:tag name="KSO_WM_UNIT_INDEX" val="3"/>
</p:tagLst>
</file>

<file path=ppt/tags/tag17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b"/>
  <p:tag name="KSO_WM_UNIT_INDEX" val="1"/>
  <p:tag name="KSO_WM_UNIT_ID" val="custom20189103_4*b*1"/>
  <p:tag name="KSO_WM_UNIT_LAYERLEVEL" val="1"/>
  <p:tag name="KSO_WM_UNIT_VALUE" val="9"/>
  <p:tag name="KSO_WM_UNIT_ISCONTENTSTITLE" val="0"/>
  <p:tag name="KSO_WM_UNIT_HIGHLIGHT" val="0"/>
  <p:tag name="KSO_WM_UNIT_COMPATIBLE" val="0"/>
  <p:tag name="KSO_WM_UNIT_CLEAR" val="0"/>
  <p:tag name="KSO_WM_BEAUTIFY_FLAG" val="#wm#"/>
  <p:tag name="KSO_WM_TAG_VERSION" val="1.0"/>
  <p:tag name="KSO_WM_UNIT_PRESET_TEXT" val="BUSNIESS REPORT"/>
</p:tagLst>
</file>

<file path=ppt/tags/tag17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c"/>
  <p:tag name="KSO_WM_UNIT_INDEX" val="1"/>
  <p:tag name="KSO_WM_UNIT_ID" val="custom20189103_4*c*1"/>
  <p:tag name="KSO_WM_UNIT_LAYERLEVEL" val="1"/>
  <p:tag name="KSO_WM_UNIT_VALUE" val="8"/>
  <p:tag name="KSO_WM_UNIT_HIGHLIGHT" val="0"/>
  <p:tag name="KSO_WM_UNIT_COMPATIBLE" val="1"/>
  <p:tag name="KSO_WM_UNIT_CLEAR" val="0"/>
  <p:tag name="KSO_WM_BEAUTIFY_FLAG" val="#wm#"/>
  <p:tag name="KSO_WM_TAG_VERSION" val="1.0"/>
  <p:tag name="KSO_WM_UNIT_PRESET_TEXT" val="Title layout here"/>
</p:tagLst>
</file>

<file path=ppt/tags/tag1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b"/>
  <p:tag name="KSO_WM_UNIT_INDEX" val="1"/>
  <p:tag name="KSO_WM_UNIT_ID" val="custom20189103_3*b*1"/>
  <p:tag name="KSO_WM_UNIT_LAYERLEVEL" val="1"/>
  <p:tag name="KSO_WM_UNIT_VALUE" val="23"/>
  <p:tag name="KSO_WM_UNIT_ISCONTENTSTITLE" val="0"/>
  <p:tag name="KSO_WM_UNIT_HIGHLIGHT" val="0"/>
  <p:tag name="KSO_WM_UNIT_COMPATIBLE" val="0"/>
  <p:tag name="KSO_WM_UNIT_CLEAR" val="0"/>
  <p:tag name="KSO_WM_BEAUTIFY_FLAG" val="#wm#"/>
  <p:tag name="KSO_WM_TAG_VERSION" val="1.0"/>
  <p:tag name="KSO_WM_UNIT_PRESET_TEXT" val="Lorem ipsum dolor sit amet, consectetur"/>
</p:tagLst>
</file>

<file path=ppt/tags/tag18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TAG_VERSION" val="1.0"/>
  <p:tag name="KSO_WM_SLIDE_ID" val="custom20189103_4"/>
  <p:tag name="KSO_WM_SLIDE_INDEX" val="4"/>
  <p:tag name="KSO_WM_SLIDE_ITEM_CNT" val="2"/>
  <p:tag name="KSO_WM_SLIDE_LAYOUT" val="a_b_f_d_c"/>
  <p:tag name="KSO_WM_SLIDE_LAYOUT_CNT" val="1_1_1_1_1"/>
  <p:tag name="KSO_WM_SLIDE_TYPE" val="text"/>
  <p:tag name="KSO_WM_SLIDE_SUBTYPE" val="picTxt"/>
  <p:tag name="KSO_WM_BEAUTIFY_FLAG" val="#wm#"/>
  <p:tag name="KSO_WM_SLIDE_POSITION" val="62*17"/>
  <p:tag name="KSO_WM_SLIDE_SIZE" val="809*412"/>
</p:tagLst>
</file>

<file path=ppt/tags/tag18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4*i*2"/>
  <p:tag name="KSO_WM_TEMPLATE_CATEGORY" val="custom"/>
  <p:tag name="KSO_WM_TEMPLATE_INDEX" val="20189103"/>
  <p:tag name="KSO_WM_UNIT_INDEX" val="2"/>
</p:tagLst>
</file>

<file path=ppt/tags/tag18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4*i*3"/>
  <p:tag name="KSO_WM_TEMPLATE_CATEGORY" val="custom"/>
  <p:tag name="KSO_WM_TEMPLATE_INDEX" val="20189103"/>
  <p:tag name="KSO_WM_UNIT_INDEX" val="3"/>
</p:tagLst>
</file>

<file path=ppt/tags/tag18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c"/>
  <p:tag name="KSO_WM_UNIT_INDEX" val="1"/>
  <p:tag name="KSO_WM_UNIT_ID" val="custom20189103_4*c*1"/>
  <p:tag name="KSO_WM_UNIT_LAYERLEVEL" val="1"/>
  <p:tag name="KSO_WM_UNIT_VALUE" val="8"/>
  <p:tag name="KSO_WM_UNIT_HIGHLIGHT" val="0"/>
  <p:tag name="KSO_WM_UNIT_COMPATIBLE" val="1"/>
  <p:tag name="KSO_WM_UNIT_CLEAR" val="0"/>
  <p:tag name="KSO_WM_BEAUTIFY_FLAG" val="#wm#"/>
  <p:tag name="KSO_WM_TAG_VERSION" val="1.0"/>
  <p:tag name="KSO_WM_UNIT_PRESET_TEXT" val="Title layout here"/>
</p:tagLst>
</file>

<file path=ppt/tags/tag18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TAG_VERSION" val="1.0"/>
  <p:tag name="KSO_WM_SLIDE_ID" val="custom20189103_29"/>
  <p:tag name="KSO_WM_SLIDE_INDEX" val="29"/>
  <p:tag name="KSO_WM_SLIDE_ITEM_CNT" val="2"/>
  <p:tag name="KSO_WM_SLIDE_LAYOUT" val="a_b"/>
  <p:tag name="KSO_WM_SLIDE_LAYOUT_CNT" val="1_1"/>
  <p:tag name="KSO_WM_SLIDE_TYPE" val="endPage"/>
  <p:tag name="KSO_WM_SLIDE_SUBTYPE" val="pureTxt"/>
  <p:tag name="KSO_WM_BEAUTIFY_FLAG" val="#wm#"/>
</p:tagLst>
</file>

<file path=ppt/tags/tag18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a"/>
  <p:tag name="KSO_WM_UNIT_INDEX" val="1"/>
  <p:tag name="KSO_WM_UNIT_ID" val="custom20189103_29*a*1"/>
  <p:tag name="KSO_WM_UNIT_LAYERLEVEL" val="1"/>
  <p:tag name="KSO_WM_UNIT_VALUE" val="7"/>
  <p:tag name="KSO_WM_UNIT_ISCONTENTSTITLE" val="0"/>
  <p:tag name="KSO_WM_UNIT_HIGHLIGHT" val="0"/>
  <p:tag name="KSO_WM_UNIT_COMPATIBLE" val="0"/>
  <p:tag name="KSO_WM_UNIT_CLEAR" val="0"/>
  <p:tag name="KSO_WM_BEAUTIFY_FLAG" val="#wm#"/>
  <p:tag name="KSO_WM_TAG_VERSION" val="1.0"/>
  <p:tag name="KSO_WM_UNIT_PRESET_TEXT" val="THANK YOU"/>
</p:tagLst>
</file>

<file path=ppt/tags/tag1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e"/>
  <p:tag name="KSO_WM_UNIT_INDEX" val="1"/>
  <p:tag name="KSO_WM_UNIT_ID" val="custom20189103_3*e*1"/>
  <p:tag name="KSO_WM_UNIT_LAYERLEVEL" val="1"/>
  <p:tag name="KSO_WM_UNIT_VALUE" val="2"/>
  <p:tag name="KSO_WM_UNIT_HIGHLIGHT" val="0"/>
  <p:tag name="KSO_WM_UNIT_COMPATIBLE" val="1"/>
  <p:tag name="KSO_WM_UNIT_CLEAR" val="0"/>
  <p:tag name="KSO_WM_BEAUTIFY_FLAG" val="#wm#"/>
  <p:tag name="KSO_WM_TAG_VERSION" val="1.0"/>
  <p:tag name="KSO_WM_UNIT_PRESET_TEXT" val="01"/>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9103"/>
</p:tagLst>
</file>

<file path=ppt/tags/tag2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TAG_VERSION" val="1.0"/>
  <p:tag name="KSO_WM_SLIDE_ID" val="custom20189103_4"/>
  <p:tag name="KSO_WM_SLIDE_INDEX" val="4"/>
  <p:tag name="KSO_WM_SLIDE_ITEM_CNT" val="2"/>
  <p:tag name="KSO_WM_SLIDE_LAYOUT" val="a_b_f_d_c"/>
  <p:tag name="KSO_WM_SLIDE_LAYOUT_CNT" val="1_1_1_1_1"/>
  <p:tag name="KSO_WM_SLIDE_TYPE" val="text"/>
  <p:tag name="KSO_WM_SLIDE_SUBTYPE" val="picTxt"/>
  <p:tag name="KSO_WM_BEAUTIFY_FLAG" val="#wm#"/>
  <p:tag name="KSO_WM_SLIDE_POSITION" val="62*17"/>
  <p:tag name="KSO_WM_SLIDE_SIZE" val="809*412"/>
</p:tagLst>
</file>

<file path=ppt/tags/tag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4*i*2"/>
  <p:tag name="KSO_WM_TEMPLATE_CATEGORY" val="custom"/>
  <p:tag name="KSO_WM_TEMPLATE_INDEX" val="20189103"/>
  <p:tag name="KSO_WM_UNIT_INDEX" val="2"/>
</p:tagLst>
</file>

<file path=ppt/tags/tag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4*i*3"/>
  <p:tag name="KSO_WM_TEMPLATE_CATEGORY" val="custom"/>
  <p:tag name="KSO_WM_TEMPLATE_INDEX" val="20189103"/>
  <p:tag name="KSO_WM_UNIT_INDEX" val="3"/>
</p:tagLst>
</file>

<file path=ppt/tags/tag2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c"/>
  <p:tag name="KSO_WM_UNIT_INDEX" val="1"/>
  <p:tag name="KSO_WM_UNIT_ID" val="custom20189103_4*c*1"/>
  <p:tag name="KSO_WM_UNIT_LAYERLEVEL" val="1"/>
  <p:tag name="KSO_WM_UNIT_VALUE" val="8"/>
  <p:tag name="KSO_WM_UNIT_HIGHLIGHT" val="0"/>
  <p:tag name="KSO_WM_UNIT_COMPATIBLE" val="1"/>
  <p:tag name="KSO_WM_UNIT_CLEAR" val="0"/>
  <p:tag name="KSO_WM_BEAUTIFY_FLAG" val="#wm#"/>
  <p:tag name="KSO_WM_TAG_VERSION" val="1.0"/>
  <p:tag name="KSO_WM_UNIT_PRESET_TEXT" val="Title layout here"/>
</p:tagLst>
</file>

<file path=ppt/tags/tag2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TAG_VERSION" val="1.0"/>
  <p:tag name="KSO_WM_SLIDE_ID" val="custom20189103_5"/>
  <p:tag name="KSO_WM_SLIDE_INDEX" val="5"/>
  <p:tag name="KSO_WM_SLIDE_ITEM_CNT" val="2"/>
  <p:tag name="KSO_WM_SLIDE_LAYOUT" val="a_f_d_c"/>
  <p:tag name="KSO_WM_SLIDE_LAYOUT_CNT" val="1_1_1_1"/>
  <p:tag name="KSO_WM_SLIDE_TYPE" val="text"/>
  <p:tag name="KSO_WM_SLIDE_SUBTYPE" val="picTxt"/>
  <p:tag name="KSO_WM_BEAUTIFY_FLAG" val="#wm#"/>
  <p:tag name="KSO_WM_SLIDE_POSITION" val="49*17"/>
  <p:tag name="KSO_WM_SLIDE_SIZE" val="850*429"/>
</p:tagLst>
</file>

<file path=ppt/tags/tag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5*i*5"/>
  <p:tag name="KSO_WM_TEMPLATE_CATEGORY" val="custom"/>
  <p:tag name="KSO_WM_TEMPLATE_INDEX" val="20189103"/>
  <p:tag name="KSO_WM_UNIT_INDEX" val="5"/>
</p:tagLst>
</file>

<file path=ppt/tags/tag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5*i*6"/>
  <p:tag name="KSO_WM_TEMPLATE_CATEGORY" val="custom"/>
  <p:tag name="KSO_WM_TEMPLATE_INDEX" val="20189103"/>
  <p:tag name="KSO_WM_UNIT_INDEX" val="6"/>
</p:tagLst>
</file>

<file path=ppt/tags/tag2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c"/>
  <p:tag name="KSO_WM_UNIT_INDEX" val="1"/>
  <p:tag name="KSO_WM_UNIT_ID" val="custom20189103_5*c*1"/>
  <p:tag name="KSO_WM_UNIT_LAYERLEVEL" val="1"/>
  <p:tag name="KSO_WM_UNIT_VALUE" val="8"/>
  <p:tag name="KSO_WM_UNIT_HIGHLIGHT" val="0"/>
  <p:tag name="KSO_WM_UNIT_COMPATIBLE" val="1"/>
  <p:tag name="KSO_WM_UNIT_CLEAR" val="0"/>
  <p:tag name="KSO_WM_BEAUTIFY_FLAG" val="#wm#"/>
  <p:tag name="KSO_WM_TAG_VERSION" val="1.0"/>
  <p:tag name="KSO_WM_UNIT_PRESET_TEXT" val="Title layout here"/>
</p:tagLst>
</file>

<file path=ppt/tags/tag2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TAG_VERSION" val="1.0"/>
  <p:tag name="KSO_WM_SLIDE_ID" val="custom20189103_5"/>
  <p:tag name="KSO_WM_SLIDE_INDEX" val="5"/>
  <p:tag name="KSO_WM_SLIDE_ITEM_CNT" val="2"/>
  <p:tag name="KSO_WM_SLIDE_LAYOUT" val="a_f_d_c"/>
  <p:tag name="KSO_WM_SLIDE_LAYOUT_CNT" val="1_1_1_1"/>
  <p:tag name="KSO_WM_SLIDE_TYPE" val="text"/>
  <p:tag name="KSO_WM_SLIDE_SUBTYPE" val="picTxt"/>
  <p:tag name="KSO_WM_BEAUTIFY_FLAG" val="#wm#"/>
  <p:tag name="KSO_WM_SLIDE_POSITION" val="49*17"/>
  <p:tag name="KSO_WM_SLIDE_SIZE" val="850*429"/>
</p:tagLst>
</file>

<file path=ppt/tags/tag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5*i*5"/>
  <p:tag name="KSO_WM_TEMPLATE_CATEGORY" val="custom"/>
  <p:tag name="KSO_WM_TEMPLATE_INDEX" val="20189103"/>
  <p:tag name="KSO_WM_UNIT_INDEX" val="5"/>
</p:tagLst>
</file>

<file path=ppt/tags/tag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TAG_VERSION" val="1.0"/>
  <p:tag name="KSO_WM_TEMPLATE_THUMBS_INDEX" val="1、2、3、6、7、8、12、13、14、15、16、17、29"/>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5*i*6"/>
  <p:tag name="KSO_WM_TEMPLATE_CATEGORY" val="custom"/>
  <p:tag name="KSO_WM_TEMPLATE_INDEX" val="20189103"/>
  <p:tag name="KSO_WM_UNIT_INDEX" val="6"/>
</p:tagLst>
</file>

<file path=ppt/tags/tag3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c"/>
  <p:tag name="KSO_WM_UNIT_INDEX" val="1"/>
  <p:tag name="KSO_WM_UNIT_ID" val="custom20189103_5*c*1"/>
  <p:tag name="KSO_WM_UNIT_LAYERLEVEL" val="1"/>
  <p:tag name="KSO_WM_UNIT_VALUE" val="8"/>
  <p:tag name="KSO_WM_UNIT_HIGHLIGHT" val="0"/>
  <p:tag name="KSO_WM_UNIT_COMPATIBLE" val="1"/>
  <p:tag name="KSO_WM_UNIT_CLEAR" val="0"/>
  <p:tag name="KSO_WM_BEAUTIFY_FLAG" val="#wm#"/>
  <p:tag name="KSO_WM_TAG_VERSION" val="1.0"/>
  <p:tag name="KSO_WM_UNIT_PRESET_TEXT" val="Title layout here"/>
</p:tagLst>
</file>

<file path=ppt/tags/tag3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TAG_VERSION" val="1.0"/>
  <p:tag name="KSO_WM_SLIDE_ID" val="custom20189103_4"/>
  <p:tag name="KSO_WM_SLIDE_INDEX" val="4"/>
  <p:tag name="KSO_WM_SLIDE_ITEM_CNT" val="2"/>
  <p:tag name="KSO_WM_SLIDE_LAYOUT" val="a_b_f_d_c"/>
  <p:tag name="KSO_WM_SLIDE_LAYOUT_CNT" val="1_1_1_1_1"/>
  <p:tag name="KSO_WM_SLIDE_TYPE" val="text"/>
  <p:tag name="KSO_WM_SLIDE_SUBTYPE" val="picTxt"/>
  <p:tag name="KSO_WM_BEAUTIFY_FLAG" val="#wm#"/>
  <p:tag name="KSO_WM_SLIDE_POSITION" val="62*17"/>
  <p:tag name="KSO_WM_SLIDE_SIZE" val="809*412"/>
</p:tagLst>
</file>

<file path=ppt/tags/tag3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a"/>
  <p:tag name="KSO_WM_UNIT_INDEX" val="1"/>
  <p:tag name="KSO_WM_UNIT_ID" val="custom20189103_4*a*1"/>
  <p:tag name="KSO_WM_UNIT_LAYERLEVEL" val="1"/>
  <p:tag name="KSO_WM_UNIT_VALUE" val="20"/>
  <p:tag name="KSO_WM_UNIT_ISCONTENTSTITLE" val="0"/>
  <p:tag name="KSO_WM_UNIT_HIGHLIGHT" val="0"/>
  <p:tag name="KSO_WM_UNIT_COMPATIBLE" val="0"/>
  <p:tag name="KSO_WM_UNIT_CLEAR" val="0"/>
  <p:tag name="KSO_WM_BEAUTIFY_FLAG" val="#wm#"/>
  <p:tag name="KSO_WM_TAG_VERSION" val="1.0"/>
  <p:tag name="KSO_WM_UNIT_PRESET_TEXT" val="ADD YOUR TITLE IN HERE"/>
</p:tagLst>
</file>

<file path=ppt/tags/tag3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4*i*2"/>
  <p:tag name="KSO_WM_TEMPLATE_CATEGORY" val="custom"/>
  <p:tag name="KSO_WM_TEMPLATE_INDEX" val="20189103"/>
  <p:tag name="KSO_WM_UNIT_INDEX" val="2"/>
</p:tagLst>
</file>

<file path=ppt/tags/tag3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4*i*3"/>
  <p:tag name="KSO_WM_TEMPLATE_CATEGORY" val="custom"/>
  <p:tag name="KSO_WM_TEMPLATE_INDEX" val="20189103"/>
  <p:tag name="KSO_WM_UNIT_INDEX" val="3"/>
</p:tagLst>
</file>

<file path=ppt/tags/tag3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c"/>
  <p:tag name="KSO_WM_UNIT_INDEX" val="1"/>
  <p:tag name="KSO_WM_UNIT_ID" val="custom20189103_4*c*1"/>
  <p:tag name="KSO_WM_UNIT_LAYERLEVEL" val="1"/>
  <p:tag name="KSO_WM_UNIT_VALUE" val="8"/>
  <p:tag name="KSO_WM_UNIT_HIGHLIGHT" val="0"/>
  <p:tag name="KSO_WM_UNIT_COMPATIBLE" val="1"/>
  <p:tag name="KSO_WM_UNIT_CLEAR" val="0"/>
  <p:tag name="KSO_WM_BEAUTIFY_FLAG" val="#wm#"/>
  <p:tag name="KSO_WM_TAG_VERSION" val="1.0"/>
  <p:tag name="KSO_WM_UNIT_PRESET_TEXT" val="Title layout here"/>
</p:tagLst>
</file>

<file path=ppt/tags/tag3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TAG_VERSION" val="1.0"/>
  <p:tag name="KSO_WM_SLIDE_ID" val="custom20189103_5"/>
  <p:tag name="KSO_WM_SLIDE_INDEX" val="5"/>
  <p:tag name="KSO_WM_SLIDE_ITEM_CNT" val="2"/>
  <p:tag name="KSO_WM_SLIDE_LAYOUT" val="a_f_d_c"/>
  <p:tag name="KSO_WM_SLIDE_LAYOUT_CNT" val="1_1_1_1"/>
  <p:tag name="KSO_WM_SLIDE_TYPE" val="text"/>
  <p:tag name="KSO_WM_SLIDE_SUBTYPE" val="picTxt"/>
  <p:tag name="KSO_WM_BEAUTIFY_FLAG" val="#wm#"/>
  <p:tag name="KSO_WM_SLIDE_POSITION" val="49*17"/>
  <p:tag name="KSO_WM_SLIDE_SIZE" val="850*429"/>
</p:tagLst>
</file>

<file path=ppt/tags/tag3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5*i*5"/>
  <p:tag name="KSO_WM_TEMPLATE_CATEGORY" val="custom"/>
  <p:tag name="KSO_WM_TEMPLATE_INDEX" val="20189103"/>
  <p:tag name="KSO_WM_UNIT_INDEX" val="5"/>
</p:tagLst>
</file>

<file path=ppt/tags/tag3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5*i*6"/>
  <p:tag name="KSO_WM_TEMPLATE_CATEGORY" val="custom"/>
  <p:tag name="KSO_WM_TEMPLATE_INDEX" val="20189103"/>
  <p:tag name="KSO_WM_UNIT_INDEX" val="6"/>
</p:tagLst>
</file>

<file path=ppt/tags/tag4.xml><?xml version="1.0" encoding="utf-8"?>
<p:tagLst xmlns:a="http://schemas.openxmlformats.org/drawingml/2006/main" xmlns:r="http://schemas.openxmlformats.org/officeDocument/2006/relationships" xmlns:p="http://schemas.openxmlformats.org/presentationml/2006/main">
  <p:tag name="KSO_WM_TEMPLATE_THUMBS_INDEX" val="1、2、3、6、7、8、12、13、14、15、16、17、29、"/>
  <p:tag name="KSO_WM_SLIDE_ID" val="custom20189103_1"/>
  <p:tag name="KSO_WM_TEMPLATE_SUBCATEGORY" val="0"/>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9103"/>
  <p:tag name="KSO_WM_SLIDE_LAYOUT" val="a_b"/>
  <p:tag name="KSO_WM_SLIDE_LAYOUT_CNT" val="1_1"/>
</p:tagLst>
</file>

<file path=ppt/tags/tag4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c"/>
  <p:tag name="KSO_WM_UNIT_INDEX" val="1"/>
  <p:tag name="KSO_WM_UNIT_ID" val="custom20189103_5*c*1"/>
  <p:tag name="KSO_WM_UNIT_LAYERLEVEL" val="1"/>
  <p:tag name="KSO_WM_UNIT_VALUE" val="8"/>
  <p:tag name="KSO_WM_UNIT_HIGHLIGHT" val="0"/>
  <p:tag name="KSO_WM_UNIT_COMPATIBLE" val="1"/>
  <p:tag name="KSO_WM_UNIT_CLEAR" val="0"/>
  <p:tag name="KSO_WM_BEAUTIFY_FLAG" val="#wm#"/>
  <p:tag name="KSO_WM_TAG_VERSION" val="1.0"/>
  <p:tag name="KSO_WM_UNIT_PRESET_TEXT" val="Title layout here"/>
</p:tagLst>
</file>

<file path=ppt/tags/tag4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TAG_VERSION" val="1.0"/>
  <p:tag name="KSO_WM_SLIDE_ID" val="custom20189103_3"/>
  <p:tag name="KSO_WM_SLIDE_INDEX" val="3"/>
  <p:tag name="KSO_WM_SLIDE_ITEM_CNT" val="2"/>
  <p:tag name="KSO_WM_SLIDE_LAYOUT" val="a_b_e"/>
  <p:tag name="KSO_WM_SLIDE_LAYOUT_CNT" val="1_1_1"/>
  <p:tag name="KSO_WM_SLIDE_TYPE" val="sectionTitle"/>
  <p:tag name="KSO_WM_SLIDE_SUBTYPE" val="pureTxt"/>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a"/>
  <p:tag name="KSO_WM_UNIT_INDEX" val="1"/>
  <p:tag name="KSO_WM_UNIT_ID" val="custom20189103_3*a*1"/>
  <p:tag name="KSO_WM_UNIT_LAYERLEVEL" val="1"/>
  <p:tag name="KSO_WM_UNIT_VALUE" val="11"/>
  <p:tag name="KSO_WM_UNIT_ISCONTENTSTITLE" val="0"/>
  <p:tag name="KSO_WM_UNIT_HIGHLIGHT" val="0"/>
  <p:tag name="KSO_WM_UNIT_COMPATIBLE" val="0"/>
  <p:tag name="KSO_WM_UNIT_CLEAR" val="0"/>
  <p:tag name="KSO_WM_BEAUTIFY_FLAG" val="#wm#"/>
  <p:tag name="KSO_WM_TAG_VERSION" val="1.0"/>
  <p:tag name="KSO_WM_UNIT_PRESET_TEXT" val="SECTION TITLE"/>
</p:tagLst>
</file>

<file path=ppt/tags/tag4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b"/>
  <p:tag name="KSO_WM_UNIT_INDEX" val="1"/>
  <p:tag name="KSO_WM_UNIT_ID" val="custom20189103_3*b*1"/>
  <p:tag name="KSO_WM_UNIT_LAYERLEVEL" val="1"/>
  <p:tag name="KSO_WM_UNIT_VALUE" val="23"/>
  <p:tag name="KSO_WM_UNIT_ISCONTENTSTITLE" val="0"/>
  <p:tag name="KSO_WM_UNIT_HIGHLIGHT" val="0"/>
  <p:tag name="KSO_WM_UNIT_COMPATIBLE" val="0"/>
  <p:tag name="KSO_WM_UNIT_CLEAR" val="0"/>
  <p:tag name="KSO_WM_BEAUTIFY_FLAG" val="#wm#"/>
  <p:tag name="KSO_WM_TAG_VERSION" val="1.0"/>
  <p:tag name="KSO_WM_UNIT_PRESET_TEXT" val="Lorem ipsum dolor sit amet, consectetur"/>
</p:tagLst>
</file>

<file path=ppt/tags/tag4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e"/>
  <p:tag name="KSO_WM_UNIT_INDEX" val="1"/>
  <p:tag name="KSO_WM_UNIT_ID" val="custom20189103_3*e*1"/>
  <p:tag name="KSO_WM_UNIT_LAYERLEVEL" val="1"/>
  <p:tag name="KSO_WM_UNIT_VALUE" val="2"/>
  <p:tag name="KSO_WM_UNIT_HIGHLIGHT" val="0"/>
  <p:tag name="KSO_WM_UNIT_COMPATIBLE" val="1"/>
  <p:tag name="KSO_WM_UNIT_CLEAR" val="0"/>
  <p:tag name="KSO_WM_BEAUTIFY_FLAG" val="#wm#"/>
  <p:tag name="KSO_WM_TAG_VERSION" val="1.0"/>
  <p:tag name="KSO_WM_UNIT_PRESET_TEXT" val="01"/>
</p:tagLst>
</file>

<file path=ppt/tags/tag4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TAG_VERSION" val="1.0"/>
  <p:tag name="KSO_WM_SLIDE_ID" val="custom20189103_4"/>
  <p:tag name="KSO_WM_SLIDE_INDEX" val="4"/>
  <p:tag name="KSO_WM_SLIDE_ITEM_CNT" val="2"/>
  <p:tag name="KSO_WM_SLIDE_LAYOUT" val="a_b_f_d_c"/>
  <p:tag name="KSO_WM_SLIDE_LAYOUT_CNT" val="1_1_1_1_1"/>
  <p:tag name="KSO_WM_SLIDE_TYPE" val="text"/>
  <p:tag name="KSO_WM_SLIDE_SUBTYPE" val="picTxt"/>
  <p:tag name="KSO_WM_BEAUTIFY_FLAG" val="#wm#"/>
  <p:tag name="KSO_WM_SLIDE_POSITION" val="62*17"/>
  <p:tag name="KSO_WM_SLIDE_SIZE" val="809*412"/>
</p:tagLst>
</file>

<file path=ppt/tags/tag4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f"/>
  <p:tag name="KSO_WM_UNIT_INDEX" val="1"/>
  <p:tag name="KSO_WM_UNIT_ID" val="custom20189103_4*f*1"/>
  <p:tag name="KSO_WM_UNIT_LAYERLEVEL" val="1"/>
  <p:tag name="KSO_WM_UNIT_VALUE" val="110"/>
  <p:tag name="KSO_WM_UNIT_HIGHLIGHT" val="0"/>
  <p:tag name="KSO_WM_UNIT_COMPATIBLE" val="0"/>
  <p:tag name="KSO_WM_UNIT_CLEAR" val="0"/>
  <p:tag name="KSO_WM_BEAUTIFY_FLAG" val="#wm#"/>
  <p:tag name="KSO_WM_TAG_VERSION" val="1.0"/>
  <p:tag name="KSO_WM_UNIT_PRESET_TEXT" val="Please replace text, click add relevant headline, modify the text content, also can copy your content to this directly.Please replace text, click add relevant headline, modify the text content, also can copy your content to this directly."/>
</p:tagLst>
</file>

<file path=ppt/tags/tag4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4*i*2"/>
  <p:tag name="KSO_WM_TEMPLATE_CATEGORY" val="custom"/>
  <p:tag name="KSO_WM_TEMPLATE_INDEX" val="20189103"/>
  <p:tag name="KSO_WM_UNIT_INDEX" val="2"/>
</p:tagLst>
</file>

<file path=ppt/tags/tag4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4*i*3"/>
  <p:tag name="KSO_WM_TEMPLATE_CATEGORY" val="custom"/>
  <p:tag name="KSO_WM_TEMPLATE_INDEX" val="20189103"/>
  <p:tag name="KSO_WM_UNIT_INDEX" val="3"/>
</p:tagLst>
</file>

<file path=ppt/tags/tag4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c"/>
  <p:tag name="KSO_WM_UNIT_INDEX" val="1"/>
  <p:tag name="KSO_WM_UNIT_ID" val="custom20189103_4*c*1"/>
  <p:tag name="KSO_WM_UNIT_LAYERLEVEL" val="1"/>
  <p:tag name="KSO_WM_UNIT_VALUE" val="8"/>
  <p:tag name="KSO_WM_UNIT_HIGHLIGHT" val="0"/>
  <p:tag name="KSO_WM_UNIT_COMPATIBLE" val="1"/>
  <p:tag name="KSO_WM_UNIT_CLEAR" val="0"/>
  <p:tag name="KSO_WM_BEAUTIFY_FLAG" val="#wm#"/>
  <p:tag name="KSO_WM_TAG_VERSION" val="1.0"/>
  <p:tag name="KSO_WM_UNIT_PRESET_TEXT" val="Title layout here"/>
</p:tagLst>
</file>

<file path=ppt/tags/tag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a"/>
  <p:tag name="KSO_WM_UNIT_INDEX" val="1"/>
  <p:tag name="KSO_WM_UNIT_ID" val="custom20189103_1*a*1"/>
  <p:tag name="KSO_WM_UNIT_LAYERLEVEL" val="1"/>
  <p:tag name="KSO_WM_UNIT_VALUE" val="20"/>
  <p:tag name="KSO_WM_UNIT_ISCONTENTSTITLE" val="0"/>
  <p:tag name="KSO_WM_UNIT_HIGHLIGHT" val="0"/>
  <p:tag name="KSO_WM_UNIT_COMPATIBLE" val="0"/>
  <p:tag name="KSO_WM_UNIT_CLEAR" val="0"/>
  <p:tag name="KSO_WM_BEAUTIFY_FLAG" val="#wm#"/>
  <p:tag name="KSO_WM_TAG_VERSION" val="1.0"/>
  <p:tag name="KSO_WM_UNIT_PRESET_TEXT" val="BUSINESS ANNUAL REPORT"/>
</p:tagLst>
</file>

<file path=ppt/tags/tag5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TAG_VERSION" val="1.0"/>
  <p:tag name="KSO_WM_SLIDE_ID" val="custom20189103_4"/>
  <p:tag name="KSO_WM_SLIDE_INDEX" val="4"/>
  <p:tag name="KSO_WM_SLIDE_ITEM_CNT" val="2"/>
  <p:tag name="KSO_WM_SLIDE_LAYOUT" val="a_b_f_d_c"/>
  <p:tag name="KSO_WM_SLIDE_LAYOUT_CNT" val="1_1_1_1_1"/>
  <p:tag name="KSO_WM_SLIDE_TYPE" val="text"/>
  <p:tag name="KSO_WM_SLIDE_SUBTYPE" val="picTxt"/>
  <p:tag name="KSO_WM_BEAUTIFY_FLAG" val="#wm#"/>
  <p:tag name="KSO_WM_SLIDE_POSITION" val="62*17"/>
  <p:tag name="KSO_WM_SLIDE_SIZE" val="809*412"/>
</p:tagLst>
</file>

<file path=ppt/tags/tag5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f"/>
  <p:tag name="KSO_WM_UNIT_INDEX" val="1"/>
  <p:tag name="KSO_WM_UNIT_ID" val="custom20189103_4*f*1"/>
  <p:tag name="KSO_WM_UNIT_LAYERLEVEL" val="1"/>
  <p:tag name="KSO_WM_UNIT_VALUE" val="110"/>
  <p:tag name="KSO_WM_UNIT_HIGHLIGHT" val="0"/>
  <p:tag name="KSO_WM_UNIT_COMPATIBLE" val="0"/>
  <p:tag name="KSO_WM_UNIT_CLEAR" val="0"/>
  <p:tag name="KSO_WM_BEAUTIFY_FLAG" val="#wm#"/>
  <p:tag name="KSO_WM_TAG_VERSION" val="1.0"/>
  <p:tag name="KSO_WM_UNIT_PRESET_TEXT" val="Please replace text, click add relevant headline, modify the text content, also can copy your content to this directly.Please replace text, click add relevant headline, modify the text content, also can copy your content to this directly."/>
</p:tagLst>
</file>

<file path=ppt/tags/tag5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4*i*2"/>
  <p:tag name="KSO_WM_TEMPLATE_CATEGORY" val="custom"/>
  <p:tag name="KSO_WM_TEMPLATE_INDEX" val="20189103"/>
  <p:tag name="KSO_WM_UNIT_INDEX" val="2"/>
</p:tagLst>
</file>

<file path=ppt/tags/tag5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4*i*3"/>
  <p:tag name="KSO_WM_TEMPLATE_CATEGORY" val="custom"/>
  <p:tag name="KSO_WM_TEMPLATE_INDEX" val="20189103"/>
  <p:tag name="KSO_WM_UNIT_INDEX" val="3"/>
</p:tagLst>
</file>

<file path=ppt/tags/tag5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c"/>
  <p:tag name="KSO_WM_UNIT_INDEX" val="1"/>
  <p:tag name="KSO_WM_UNIT_ID" val="custom20189103_4*c*1"/>
  <p:tag name="KSO_WM_UNIT_LAYERLEVEL" val="1"/>
  <p:tag name="KSO_WM_UNIT_VALUE" val="8"/>
  <p:tag name="KSO_WM_UNIT_HIGHLIGHT" val="0"/>
  <p:tag name="KSO_WM_UNIT_COMPATIBLE" val="1"/>
  <p:tag name="KSO_WM_UNIT_CLEAR" val="0"/>
  <p:tag name="KSO_WM_BEAUTIFY_FLAG" val="#wm#"/>
  <p:tag name="KSO_WM_TAG_VERSION" val="1.0"/>
  <p:tag name="KSO_WM_UNIT_PRESET_TEXT" val="Title layout here"/>
</p:tagLst>
</file>

<file path=ppt/tags/tag5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TAG_VERSION" val="1.0"/>
  <p:tag name="KSO_WM_SLIDE_ID" val="custom20189103_4"/>
  <p:tag name="KSO_WM_SLIDE_INDEX" val="4"/>
  <p:tag name="KSO_WM_SLIDE_ITEM_CNT" val="2"/>
  <p:tag name="KSO_WM_SLIDE_LAYOUT" val="a_b_f_d_c"/>
  <p:tag name="KSO_WM_SLIDE_LAYOUT_CNT" val="1_1_1_1_1"/>
  <p:tag name="KSO_WM_SLIDE_TYPE" val="text"/>
  <p:tag name="KSO_WM_SLIDE_SUBTYPE" val="picTxt"/>
  <p:tag name="KSO_WM_BEAUTIFY_FLAG" val="#wm#"/>
  <p:tag name="KSO_WM_SLIDE_POSITION" val="62*17"/>
  <p:tag name="KSO_WM_SLIDE_SIZE" val="809*412"/>
</p:tagLst>
</file>

<file path=ppt/tags/tag5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f"/>
  <p:tag name="KSO_WM_UNIT_INDEX" val="1"/>
  <p:tag name="KSO_WM_UNIT_ID" val="custom20189103_4*f*1"/>
  <p:tag name="KSO_WM_UNIT_LAYERLEVEL" val="1"/>
  <p:tag name="KSO_WM_UNIT_VALUE" val="110"/>
  <p:tag name="KSO_WM_UNIT_HIGHLIGHT" val="0"/>
  <p:tag name="KSO_WM_UNIT_COMPATIBLE" val="0"/>
  <p:tag name="KSO_WM_UNIT_CLEAR" val="0"/>
  <p:tag name="KSO_WM_BEAUTIFY_FLAG" val="#wm#"/>
  <p:tag name="KSO_WM_TAG_VERSION" val="1.0"/>
  <p:tag name="KSO_WM_UNIT_PRESET_TEXT" val="Please replace text, click add relevant headline, modify the text content, also can copy your content to this directly.Please replace text, click add relevant headline, modify the text content, also can copy your content to this directly."/>
</p:tagLst>
</file>

<file path=ppt/tags/tag5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4*i*2"/>
  <p:tag name="KSO_WM_TEMPLATE_CATEGORY" val="custom"/>
  <p:tag name="KSO_WM_TEMPLATE_INDEX" val="20189103"/>
  <p:tag name="KSO_WM_UNIT_INDEX" val="2"/>
</p:tagLst>
</file>

<file path=ppt/tags/tag5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4*i*3"/>
  <p:tag name="KSO_WM_TEMPLATE_CATEGORY" val="custom"/>
  <p:tag name="KSO_WM_TEMPLATE_INDEX" val="20189103"/>
  <p:tag name="KSO_WM_UNIT_INDEX" val="3"/>
</p:tagLst>
</file>

<file path=ppt/tags/tag5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c"/>
  <p:tag name="KSO_WM_UNIT_INDEX" val="1"/>
  <p:tag name="KSO_WM_UNIT_ID" val="custom20189103_4*c*1"/>
  <p:tag name="KSO_WM_UNIT_LAYERLEVEL" val="1"/>
  <p:tag name="KSO_WM_UNIT_VALUE" val="8"/>
  <p:tag name="KSO_WM_UNIT_HIGHLIGHT" val="0"/>
  <p:tag name="KSO_WM_UNIT_COMPATIBLE" val="1"/>
  <p:tag name="KSO_WM_UNIT_CLEAR" val="0"/>
  <p:tag name="KSO_WM_BEAUTIFY_FLAG" val="#wm#"/>
  <p:tag name="KSO_WM_TAG_VERSION" val="1.0"/>
  <p:tag name="KSO_WM_UNIT_PRESET_TEXT" val="Title layout here"/>
</p:tagLst>
</file>

<file path=ppt/tags/tag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TAG_VERSION" val="1.0"/>
  <p:tag name="KSO_WM_SLIDE_ID" val="custom20189103_2"/>
  <p:tag name="KSO_WM_SLIDE_INDEX" val="2"/>
  <p:tag name="KSO_WM_SLIDE_ITEM_CNT" val="7"/>
  <p:tag name="KSO_WM_SLIDE_LAYOUT" val="a_c_d_l"/>
  <p:tag name="KSO_WM_SLIDE_LAYOUT_CNT" val="1_1_1_1"/>
  <p:tag name="KSO_WM_SLIDE_TYPE" val="contents"/>
  <p:tag name="KSO_WM_SLIDE_SUBTYPE" val="diag"/>
  <p:tag name="KSO_WM_BEAUTIFY_FLAG" val="#wm#"/>
  <p:tag name="KSO_WM_DIAGRAM_GROUP_CODE" val="l1-1"/>
</p:tagLst>
</file>

<file path=ppt/tags/tag6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TAG_VERSION" val="1.0"/>
  <p:tag name="KSO_WM_SLIDE_ID" val="custom20189103_4"/>
  <p:tag name="KSO_WM_SLIDE_INDEX" val="4"/>
  <p:tag name="KSO_WM_SLIDE_ITEM_CNT" val="2"/>
  <p:tag name="KSO_WM_SLIDE_LAYOUT" val="a_b_f_d_c"/>
  <p:tag name="KSO_WM_SLIDE_LAYOUT_CNT" val="1_1_1_1_1"/>
  <p:tag name="KSO_WM_SLIDE_TYPE" val="text"/>
  <p:tag name="KSO_WM_SLIDE_SUBTYPE" val="picTxt"/>
  <p:tag name="KSO_WM_BEAUTIFY_FLAG" val="#wm#"/>
  <p:tag name="KSO_WM_SLIDE_POSITION" val="62*17"/>
  <p:tag name="KSO_WM_SLIDE_SIZE" val="809*412"/>
</p:tagLst>
</file>

<file path=ppt/tags/tag6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f"/>
  <p:tag name="KSO_WM_UNIT_INDEX" val="1"/>
  <p:tag name="KSO_WM_UNIT_ID" val="custom20189103_4*f*1"/>
  <p:tag name="KSO_WM_UNIT_LAYERLEVEL" val="1"/>
  <p:tag name="KSO_WM_UNIT_VALUE" val="110"/>
  <p:tag name="KSO_WM_UNIT_HIGHLIGHT" val="0"/>
  <p:tag name="KSO_WM_UNIT_COMPATIBLE" val="0"/>
  <p:tag name="KSO_WM_UNIT_CLEAR" val="0"/>
  <p:tag name="KSO_WM_BEAUTIFY_FLAG" val="#wm#"/>
  <p:tag name="KSO_WM_TAG_VERSION" val="1.0"/>
  <p:tag name="KSO_WM_UNIT_PRESET_TEXT" val="Please replace text, click add relevant headline, modify the text content, also can copy your content to this directly.Please replace text, click add relevant headline, modify the text content, also can copy your content to this directly."/>
</p:tagLst>
</file>

<file path=ppt/tags/tag6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4*i*2"/>
  <p:tag name="KSO_WM_TEMPLATE_CATEGORY" val="custom"/>
  <p:tag name="KSO_WM_TEMPLATE_INDEX" val="20189103"/>
  <p:tag name="KSO_WM_UNIT_INDEX" val="2"/>
</p:tagLst>
</file>

<file path=ppt/tags/tag6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4*i*3"/>
  <p:tag name="KSO_WM_TEMPLATE_CATEGORY" val="custom"/>
  <p:tag name="KSO_WM_TEMPLATE_INDEX" val="20189103"/>
  <p:tag name="KSO_WM_UNIT_INDEX" val="3"/>
</p:tagLst>
</file>

<file path=ppt/tags/tag6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c"/>
  <p:tag name="KSO_WM_UNIT_INDEX" val="1"/>
  <p:tag name="KSO_WM_UNIT_ID" val="custom20189103_4*c*1"/>
  <p:tag name="KSO_WM_UNIT_LAYERLEVEL" val="1"/>
  <p:tag name="KSO_WM_UNIT_VALUE" val="8"/>
  <p:tag name="KSO_WM_UNIT_HIGHLIGHT" val="0"/>
  <p:tag name="KSO_WM_UNIT_COMPATIBLE" val="1"/>
  <p:tag name="KSO_WM_UNIT_CLEAR" val="0"/>
  <p:tag name="KSO_WM_BEAUTIFY_FLAG" val="#wm#"/>
  <p:tag name="KSO_WM_TAG_VERSION" val="1.0"/>
  <p:tag name="KSO_WM_UNIT_PRESET_TEXT" val="Title layout here"/>
</p:tagLst>
</file>

<file path=ppt/tags/tag6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TAG_VERSION" val="1.0"/>
  <p:tag name="KSO_WM_SLIDE_ID" val="custom20189103_4"/>
  <p:tag name="KSO_WM_SLIDE_INDEX" val="4"/>
  <p:tag name="KSO_WM_SLIDE_ITEM_CNT" val="2"/>
  <p:tag name="KSO_WM_SLIDE_LAYOUT" val="a_b_f_d_c"/>
  <p:tag name="KSO_WM_SLIDE_LAYOUT_CNT" val="1_1_1_1_1"/>
  <p:tag name="KSO_WM_SLIDE_TYPE" val="text"/>
  <p:tag name="KSO_WM_SLIDE_SUBTYPE" val="picTxt"/>
  <p:tag name="KSO_WM_BEAUTIFY_FLAG" val="#wm#"/>
  <p:tag name="KSO_WM_SLIDE_POSITION" val="62*17"/>
  <p:tag name="KSO_WM_SLIDE_SIZE" val="809*412"/>
</p:tagLst>
</file>

<file path=ppt/tags/tag6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f"/>
  <p:tag name="KSO_WM_UNIT_INDEX" val="1"/>
  <p:tag name="KSO_WM_UNIT_ID" val="custom20189103_4*f*1"/>
  <p:tag name="KSO_WM_UNIT_LAYERLEVEL" val="1"/>
  <p:tag name="KSO_WM_UNIT_VALUE" val="110"/>
  <p:tag name="KSO_WM_UNIT_HIGHLIGHT" val="0"/>
  <p:tag name="KSO_WM_UNIT_COMPATIBLE" val="0"/>
  <p:tag name="KSO_WM_UNIT_CLEAR" val="0"/>
  <p:tag name="KSO_WM_BEAUTIFY_FLAG" val="#wm#"/>
  <p:tag name="KSO_WM_TAG_VERSION" val="1.0"/>
  <p:tag name="KSO_WM_UNIT_PRESET_TEXT" val="Please replace text, click add relevant headline, modify the text content, also can copy your content to this directly.Please replace text, click add relevant headline, modify the text content, also can copy your content to this directly."/>
</p:tagLst>
</file>

<file path=ppt/tags/tag6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4*i*2"/>
  <p:tag name="KSO_WM_TEMPLATE_CATEGORY" val="custom"/>
  <p:tag name="KSO_WM_TEMPLATE_INDEX" val="20189103"/>
  <p:tag name="KSO_WM_UNIT_INDEX" val="2"/>
</p:tagLst>
</file>

<file path=ppt/tags/tag6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4*i*3"/>
  <p:tag name="KSO_WM_TEMPLATE_CATEGORY" val="custom"/>
  <p:tag name="KSO_WM_TEMPLATE_INDEX" val="20189103"/>
  <p:tag name="KSO_WM_UNIT_INDEX" val="3"/>
</p:tagLst>
</file>

<file path=ppt/tags/tag6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c"/>
  <p:tag name="KSO_WM_UNIT_INDEX" val="1"/>
  <p:tag name="KSO_WM_UNIT_ID" val="custom20189103_4*c*1"/>
  <p:tag name="KSO_WM_UNIT_LAYERLEVEL" val="1"/>
  <p:tag name="KSO_WM_UNIT_VALUE" val="8"/>
  <p:tag name="KSO_WM_UNIT_HIGHLIGHT" val="0"/>
  <p:tag name="KSO_WM_UNIT_COMPATIBLE" val="1"/>
  <p:tag name="KSO_WM_UNIT_CLEAR" val="0"/>
  <p:tag name="KSO_WM_BEAUTIFY_FLAG" val="#wm#"/>
  <p:tag name="KSO_WM_TAG_VERSION" val="1.0"/>
  <p:tag name="KSO_WM_UNIT_PRESET_TEXT" val="Title layout here"/>
</p:tagLst>
</file>

<file path=ppt/tags/tag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d"/>
  <p:tag name="KSO_WM_UNIT_INDEX" val="1"/>
  <p:tag name="KSO_WM_UNIT_ID" val="custom20189103_2*d*1"/>
  <p:tag name="KSO_WM_UNIT_LAYERLEVEL" val="1"/>
  <p:tag name="KSO_WM_UNIT_VALUE" val="1209*1837"/>
  <p:tag name="KSO_WM_UNIT_HIGHLIGHT" val="0"/>
  <p:tag name="KSO_WM_UNIT_COMPATIBLE" val="0"/>
  <p:tag name="KSO_WM_UNIT_CLEAR" val="0"/>
  <p:tag name="KSO_WM_BEAUTIFY_FLAG" val="#wm#"/>
  <p:tag name="KSO_WM_TAG_VERSION" val="1.0"/>
</p:tagLst>
</file>

<file path=ppt/tags/tag7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TAG_VERSION" val="1.0"/>
  <p:tag name="KSO_WM_SLIDE_ID" val="custom20189103_4"/>
  <p:tag name="KSO_WM_SLIDE_INDEX" val="4"/>
  <p:tag name="KSO_WM_SLIDE_ITEM_CNT" val="2"/>
  <p:tag name="KSO_WM_SLIDE_LAYOUT" val="a_b_f_d_c"/>
  <p:tag name="KSO_WM_SLIDE_LAYOUT_CNT" val="1_1_1_1_1"/>
  <p:tag name="KSO_WM_SLIDE_TYPE" val="text"/>
  <p:tag name="KSO_WM_SLIDE_SUBTYPE" val="picTxt"/>
  <p:tag name="KSO_WM_BEAUTIFY_FLAG" val="#wm#"/>
  <p:tag name="KSO_WM_SLIDE_POSITION" val="62*17"/>
  <p:tag name="KSO_WM_SLIDE_SIZE" val="809*412"/>
</p:tagLst>
</file>

<file path=ppt/tags/tag7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f"/>
  <p:tag name="KSO_WM_UNIT_INDEX" val="1"/>
  <p:tag name="KSO_WM_UNIT_ID" val="custom20189103_4*f*1"/>
  <p:tag name="KSO_WM_UNIT_LAYERLEVEL" val="1"/>
  <p:tag name="KSO_WM_UNIT_VALUE" val="110"/>
  <p:tag name="KSO_WM_UNIT_HIGHLIGHT" val="0"/>
  <p:tag name="KSO_WM_UNIT_COMPATIBLE" val="0"/>
  <p:tag name="KSO_WM_UNIT_CLEAR" val="0"/>
  <p:tag name="KSO_WM_BEAUTIFY_FLAG" val="#wm#"/>
  <p:tag name="KSO_WM_TAG_VERSION" val="1.0"/>
  <p:tag name="KSO_WM_UNIT_PRESET_TEXT" val="Please replace text, click add relevant headline, modify the text content, also can copy your content to this directly.Please replace text, click add relevant headline, modify the text content, also can copy your content to this directly."/>
</p:tagLst>
</file>

<file path=ppt/tags/tag7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4*i*2"/>
  <p:tag name="KSO_WM_TEMPLATE_CATEGORY" val="custom"/>
  <p:tag name="KSO_WM_TEMPLATE_INDEX" val="20189103"/>
  <p:tag name="KSO_WM_UNIT_INDEX" val="2"/>
</p:tagLst>
</file>

<file path=ppt/tags/tag7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4*i*3"/>
  <p:tag name="KSO_WM_TEMPLATE_CATEGORY" val="custom"/>
  <p:tag name="KSO_WM_TEMPLATE_INDEX" val="20189103"/>
  <p:tag name="KSO_WM_UNIT_INDEX" val="3"/>
</p:tagLst>
</file>

<file path=ppt/tags/tag7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c"/>
  <p:tag name="KSO_WM_UNIT_INDEX" val="1"/>
  <p:tag name="KSO_WM_UNIT_ID" val="custom20189103_4*c*1"/>
  <p:tag name="KSO_WM_UNIT_LAYERLEVEL" val="1"/>
  <p:tag name="KSO_WM_UNIT_VALUE" val="8"/>
  <p:tag name="KSO_WM_UNIT_HIGHLIGHT" val="0"/>
  <p:tag name="KSO_WM_UNIT_COMPATIBLE" val="1"/>
  <p:tag name="KSO_WM_UNIT_CLEAR" val="0"/>
  <p:tag name="KSO_WM_BEAUTIFY_FLAG" val="#wm#"/>
  <p:tag name="KSO_WM_TAG_VERSION" val="1.0"/>
  <p:tag name="KSO_WM_UNIT_PRESET_TEXT" val="Title layout here"/>
</p:tagLst>
</file>

<file path=ppt/tags/tag7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TAG_VERSION" val="1.0"/>
  <p:tag name="KSO_WM_SLIDE_ID" val="custom20189103_4"/>
  <p:tag name="KSO_WM_SLIDE_INDEX" val="4"/>
  <p:tag name="KSO_WM_SLIDE_ITEM_CNT" val="2"/>
  <p:tag name="KSO_WM_SLIDE_LAYOUT" val="a_b_f_d_c"/>
  <p:tag name="KSO_WM_SLIDE_LAYOUT_CNT" val="1_1_1_1_1"/>
  <p:tag name="KSO_WM_SLIDE_TYPE" val="text"/>
  <p:tag name="KSO_WM_SLIDE_SUBTYPE" val="picTxt"/>
  <p:tag name="KSO_WM_BEAUTIFY_FLAG" val="#wm#"/>
  <p:tag name="KSO_WM_SLIDE_POSITION" val="62*17"/>
  <p:tag name="KSO_WM_SLIDE_SIZE" val="809*412"/>
</p:tagLst>
</file>

<file path=ppt/tags/tag7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f"/>
  <p:tag name="KSO_WM_UNIT_INDEX" val="1"/>
  <p:tag name="KSO_WM_UNIT_ID" val="custom20189103_4*f*1"/>
  <p:tag name="KSO_WM_UNIT_LAYERLEVEL" val="1"/>
  <p:tag name="KSO_WM_UNIT_VALUE" val="110"/>
  <p:tag name="KSO_WM_UNIT_HIGHLIGHT" val="0"/>
  <p:tag name="KSO_WM_UNIT_COMPATIBLE" val="0"/>
  <p:tag name="KSO_WM_UNIT_CLEAR" val="0"/>
  <p:tag name="KSO_WM_BEAUTIFY_FLAG" val="#wm#"/>
  <p:tag name="KSO_WM_TAG_VERSION" val="1.0"/>
  <p:tag name="KSO_WM_UNIT_PRESET_TEXT" val="Please replace text, click add relevant headline, modify the text content, also can copy your content to this directly.Please replace text, click add relevant headline, modify the text content, also can copy your content to this directly."/>
</p:tagLst>
</file>

<file path=ppt/tags/tag7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4*i*2"/>
  <p:tag name="KSO_WM_TEMPLATE_CATEGORY" val="custom"/>
  <p:tag name="KSO_WM_TEMPLATE_INDEX" val="20189103"/>
  <p:tag name="KSO_WM_UNIT_INDEX" val="2"/>
</p:tagLst>
</file>

<file path=ppt/tags/tag7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4*i*3"/>
  <p:tag name="KSO_WM_TEMPLATE_CATEGORY" val="custom"/>
  <p:tag name="KSO_WM_TEMPLATE_INDEX" val="20189103"/>
  <p:tag name="KSO_WM_UNIT_INDEX" val="3"/>
</p:tagLst>
</file>

<file path=ppt/tags/tag7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c"/>
  <p:tag name="KSO_WM_UNIT_INDEX" val="1"/>
  <p:tag name="KSO_WM_UNIT_ID" val="custom20189103_4*c*1"/>
  <p:tag name="KSO_WM_UNIT_LAYERLEVEL" val="1"/>
  <p:tag name="KSO_WM_UNIT_VALUE" val="8"/>
  <p:tag name="KSO_WM_UNIT_HIGHLIGHT" val="0"/>
  <p:tag name="KSO_WM_UNIT_COMPATIBLE" val="1"/>
  <p:tag name="KSO_WM_UNIT_CLEAR" val="0"/>
  <p:tag name="KSO_WM_BEAUTIFY_FLAG" val="#wm#"/>
  <p:tag name="KSO_WM_TAG_VERSION" val="1.0"/>
  <p:tag name="KSO_WM_UNIT_PRESET_TEXT" val="Title layout here"/>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2*i*1"/>
  <p:tag name="KSO_WM_TEMPLATE_CATEGORY" val="custom"/>
  <p:tag name="KSO_WM_TEMPLATE_INDEX" val="20189103"/>
  <p:tag name="KSO_WM_UNIT_INDEX" val="1"/>
</p:tagLst>
</file>

<file path=ppt/tags/tag8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TAG_VERSION" val="1.0"/>
  <p:tag name="KSO_WM_SLIDE_ID" val="custom20189103_5"/>
  <p:tag name="KSO_WM_SLIDE_INDEX" val="5"/>
  <p:tag name="KSO_WM_SLIDE_ITEM_CNT" val="2"/>
  <p:tag name="KSO_WM_SLIDE_LAYOUT" val="a_f_d_c"/>
  <p:tag name="KSO_WM_SLIDE_LAYOUT_CNT" val="1_1_1_1"/>
  <p:tag name="KSO_WM_SLIDE_TYPE" val="text"/>
  <p:tag name="KSO_WM_SLIDE_SUBTYPE" val="picTxt"/>
  <p:tag name="KSO_WM_BEAUTIFY_FLAG" val="#wm#"/>
  <p:tag name="KSO_WM_SLIDE_POSITION" val="49*17"/>
  <p:tag name="KSO_WM_SLIDE_SIZE" val="850*429"/>
</p:tagLst>
</file>

<file path=ppt/tags/tag8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5*i*5"/>
  <p:tag name="KSO_WM_TEMPLATE_CATEGORY" val="custom"/>
  <p:tag name="KSO_WM_TEMPLATE_INDEX" val="20189103"/>
  <p:tag name="KSO_WM_UNIT_INDEX" val="5"/>
</p:tagLst>
</file>

<file path=ppt/tags/tag8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5*i*6"/>
  <p:tag name="KSO_WM_TEMPLATE_CATEGORY" val="custom"/>
  <p:tag name="KSO_WM_TEMPLATE_INDEX" val="20189103"/>
  <p:tag name="KSO_WM_UNIT_INDEX" val="6"/>
</p:tagLst>
</file>

<file path=ppt/tags/tag8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c"/>
  <p:tag name="KSO_WM_UNIT_INDEX" val="1"/>
  <p:tag name="KSO_WM_UNIT_ID" val="custom20189103_5*c*1"/>
  <p:tag name="KSO_WM_UNIT_LAYERLEVEL" val="1"/>
  <p:tag name="KSO_WM_UNIT_VALUE" val="8"/>
  <p:tag name="KSO_WM_UNIT_HIGHLIGHT" val="0"/>
  <p:tag name="KSO_WM_UNIT_COMPATIBLE" val="1"/>
  <p:tag name="KSO_WM_UNIT_CLEAR" val="0"/>
  <p:tag name="KSO_WM_BEAUTIFY_FLAG" val="#wm#"/>
  <p:tag name="KSO_WM_TAG_VERSION" val="1.0"/>
  <p:tag name="KSO_WM_UNIT_PRESET_TEXT" val="Title layout here"/>
</p:tagLst>
</file>

<file path=ppt/tags/tag8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TAG_VERSION" val="1.0"/>
  <p:tag name="KSO_WM_SLIDE_ID" val="custom20189103_4"/>
  <p:tag name="KSO_WM_SLIDE_INDEX" val="4"/>
  <p:tag name="KSO_WM_SLIDE_ITEM_CNT" val="2"/>
  <p:tag name="KSO_WM_SLIDE_LAYOUT" val="a_b_f_d_c"/>
  <p:tag name="KSO_WM_SLIDE_LAYOUT_CNT" val="1_1_1_1_1"/>
  <p:tag name="KSO_WM_SLIDE_TYPE" val="text"/>
  <p:tag name="KSO_WM_SLIDE_SUBTYPE" val="picTxt"/>
  <p:tag name="KSO_WM_BEAUTIFY_FLAG" val="#wm#"/>
  <p:tag name="KSO_WM_SLIDE_POSITION" val="62*17"/>
  <p:tag name="KSO_WM_SLIDE_SIZE" val="809*412"/>
</p:tagLst>
</file>

<file path=ppt/tags/tag8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f"/>
  <p:tag name="KSO_WM_UNIT_INDEX" val="1"/>
  <p:tag name="KSO_WM_UNIT_ID" val="custom20189103_4*f*1"/>
  <p:tag name="KSO_WM_UNIT_LAYERLEVEL" val="1"/>
  <p:tag name="KSO_WM_UNIT_VALUE" val="110"/>
  <p:tag name="KSO_WM_UNIT_HIGHLIGHT" val="0"/>
  <p:tag name="KSO_WM_UNIT_COMPATIBLE" val="0"/>
  <p:tag name="KSO_WM_UNIT_CLEAR" val="0"/>
  <p:tag name="KSO_WM_BEAUTIFY_FLAG" val="#wm#"/>
  <p:tag name="KSO_WM_TAG_VERSION" val="1.0"/>
  <p:tag name="KSO_WM_UNIT_PRESET_TEXT" val="Please replace text, click add relevant headline, modify the text content, also can copy your content to this directly.Please replace text, click add relevant headline, modify the text content, also can copy your content to this directly."/>
</p:tagLst>
</file>

<file path=ppt/tags/tag8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4*i*2"/>
  <p:tag name="KSO_WM_TEMPLATE_CATEGORY" val="custom"/>
  <p:tag name="KSO_WM_TEMPLATE_INDEX" val="20189103"/>
  <p:tag name="KSO_WM_UNIT_INDEX" val="2"/>
</p:tagLst>
</file>

<file path=ppt/tags/tag8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4*i*3"/>
  <p:tag name="KSO_WM_TEMPLATE_CATEGORY" val="custom"/>
  <p:tag name="KSO_WM_TEMPLATE_INDEX" val="20189103"/>
  <p:tag name="KSO_WM_UNIT_INDEX" val="3"/>
</p:tagLst>
</file>

<file path=ppt/tags/tag8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c"/>
  <p:tag name="KSO_WM_UNIT_INDEX" val="1"/>
  <p:tag name="KSO_WM_UNIT_ID" val="custom20189103_4*c*1"/>
  <p:tag name="KSO_WM_UNIT_LAYERLEVEL" val="1"/>
  <p:tag name="KSO_WM_UNIT_VALUE" val="8"/>
  <p:tag name="KSO_WM_UNIT_HIGHLIGHT" val="0"/>
  <p:tag name="KSO_WM_UNIT_COMPATIBLE" val="1"/>
  <p:tag name="KSO_WM_UNIT_CLEAR" val="0"/>
  <p:tag name="KSO_WM_BEAUTIFY_FLAG" val="#wm#"/>
  <p:tag name="KSO_WM_TAG_VERSION" val="1.0"/>
  <p:tag name="KSO_WM_UNIT_PRESET_TEXT" val="Title layout here"/>
</p:tagLst>
</file>

<file path=ppt/tags/tag8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TAG_VERSION" val="1.0"/>
  <p:tag name="KSO_WM_SLIDE_ID" val="custom20189103_4"/>
  <p:tag name="KSO_WM_SLIDE_INDEX" val="4"/>
  <p:tag name="KSO_WM_SLIDE_ITEM_CNT" val="2"/>
  <p:tag name="KSO_WM_SLIDE_LAYOUT" val="a_b_f_d_c"/>
  <p:tag name="KSO_WM_SLIDE_LAYOUT_CNT" val="1_1_1_1_1"/>
  <p:tag name="KSO_WM_SLIDE_TYPE" val="text"/>
  <p:tag name="KSO_WM_SLIDE_SUBTYPE" val="picTxt"/>
  <p:tag name="KSO_WM_BEAUTIFY_FLAG" val="#wm#"/>
  <p:tag name="KSO_WM_SLIDE_POSITION" val="62*17"/>
  <p:tag name="KSO_WM_SLIDE_SIZE" val="809*412"/>
</p:tagLst>
</file>

<file path=ppt/tags/tag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c"/>
  <p:tag name="KSO_WM_UNIT_INDEX" val="1"/>
  <p:tag name="KSO_WM_UNIT_ID" val="custom20189103_2*c*1"/>
  <p:tag name="KSO_WM_UNIT_LAYERLEVEL" val="1"/>
  <p:tag name="KSO_WM_UNIT_VALUE" val="14"/>
  <p:tag name="KSO_WM_UNIT_HIGHLIGHT" val="0"/>
  <p:tag name="KSO_WM_UNIT_COMPATIBLE" val="1"/>
  <p:tag name="KSO_WM_UNIT_CLEAR" val="0"/>
  <p:tag name="KSO_WM_BEAUTIFY_FLAG" val="#wm#"/>
  <p:tag name="KSO_WM_TAG_VERSION" val="1.0"/>
  <p:tag name="KSO_WM_UNIT_PRESET_TEXT" val="BUSINESS REPORT"/>
</p:tagLst>
</file>

<file path=ppt/tags/tag9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f"/>
  <p:tag name="KSO_WM_UNIT_INDEX" val="1"/>
  <p:tag name="KSO_WM_UNIT_ID" val="custom20189103_4*f*1"/>
  <p:tag name="KSO_WM_UNIT_LAYERLEVEL" val="1"/>
  <p:tag name="KSO_WM_UNIT_VALUE" val="110"/>
  <p:tag name="KSO_WM_UNIT_HIGHLIGHT" val="0"/>
  <p:tag name="KSO_WM_UNIT_COMPATIBLE" val="0"/>
  <p:tag name="KSO_WM_UNIT_CLEAR" val="0"/>
  <p:tag name="KSO_WM_BEAUTIFY_FLAG" val="#wm#"/>
  <p:tag name="KSO_WM_TAG_VERSION" val="1.0"/>
  <p:tag name="KSO_WM_UNIT_PRESET_TEXT" val="Please replace text, click add relevant headline, modify the text content, also can copy your content to this directly.Please replace text, click add relevant headline, modify the text content, also can copy your content to this directly."/>
</p:tagLst>
</file>

<file path=ppt/tags/tag9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4*i*2"/>
  <p:tag name="KSO_WM_TEMPLATE_CATEGORY" val="custom"/>
  <p:tag name="KSO_WM_TEMPLATE_INDEX" val="20189103"/>
  <p:tag name="KSO_WM_UNIT_INDEX" val="2"/>
</p:tagLst>
</file>

<file path=ppt/tags/tag9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4*i*3"/>
  <p:tag name="KSO_WM_TEMPLATE_CATEGORY" val="custom"/>
  <p:tag name="KSO_WM_TEMPLATE_INDEX" val="20189103"/>
  <p:tag name="KSO_WM_UNIT_INDEX" val="3"/>
</p:tagLst>
</file>

<file path=ppt/tags/tag9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c"/>
  <p:tag name="KSO_WM_UNIT_INDEX" val="1"/>
  <p:tag name="KSO_WM_UNIT_ID" val="custom20189103_4*c*1"/>
  <p:tag name="KSO_WM_UNIT_LAYERLEVEL" val="1"/>
  <p:tag name="KSO_WM_UNIT_VALUE" val="8"/>
  <p:tag name="KSO_WM_UNIT_HIGHLIGHT" val="0"/>
  <p:tag name="KSO_WM_UNIT_COMPATIBLE" val="1"/>
  <p:tag name="KSO_WM_UNIT_CLEAR" val="0"/>
  <p:tag name="KSO_WM_BEAUTIFY_FLAG" val="#wm#"/>
  <p:tag name="KSO_WM_TAG_VERSION" val="1.0"/>
  <p:tag name="KSO_WM_UNIT_PRESET_TEXT" val="Title layout here"/>
</p:tagLst>
</file>

<file path=ppt/tags/tag9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TAG_VERSION" val="1.0"/>
  <p:tag name="KSO_WM_SLIDE_ID" val="custom20189103_5"/>
  <p:tag name="KSO_WM_SLIDE_INDEX" val="5"/>
  <p:tag name="KSO_WM_SLIDE_ITEM_CNT" val="2"/>
  <p:tag name="KSO_WM_SLIDE_LAYOUT" val="a_f_d_c"/>
  <p:tag name="KSO_WM_SLIDE_LAYOUT_CNT" val="1_1_1_1"/>
  <p:tag name="KSO_WM_SLIDE_TYPE" val="text"/>
  <p:tag name="KSO_WM_SLIDE_SUBTYPE" val="picTxt"/>
  <p:tag name="KSO_WM_BEAUTIFY_FLAG" val="#wm#"/>
  <p:tag name="KSO_WM_SLIDE_POSITION" val="49*17"/>
  <p:tag name="KSO_WM_SLIDE_SIZE" val="850*429"/>
</p:tagLst>
</file>

<file path=ppt/tags/tag9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5*i*5"/>
  <p:tag name="KSO_WM_TEMPLATE_CATEGORY" val="custom"/>
  <p:tag name="KSO_WM_TEMPLATE_INDEX" val="20189103"/>
  <p:tag name="KSO_WM_UNIT_INDEX" val="5"/>
</p:tagLst>
</file>

<file path=ppt/tags/tag9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5*i*6"/>
  <p:tag name="KSO_WM_TEMPLATE_CATEGORY" val="custom"/>
  <p:tag name="KSO_WM_TEMPLATE_INDEX" val="20189103"/>
  <p:tag name="KSO_WM_UNIT_INDEX" val="6"/>
</p:tagLst>
</file>

<file path=ppt/tags/tag9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UNIT_TYPE" val="c"/>
  <p:tag name="KSO_WM_UNIT_INDEX" val="1"/>
  <p:tag name="KSO_WM_UNIT_ID" val="custom20189103_5*c*1"/>
  <p:tag name="KSO_WM_UNIT_LAYERLEVEL" val="1"/>
  <p:tag name="KSO_WM_UNIT_VALUE" val="8"/>
  <p:tag name="KSO_WM_UNIT_HIGHLIGHT" val="0"/>
  <p:tag name="KSO_WM_UNIT_COMPATIBLE" val="1"/>
  <p:tag name="KSO_WM_UNIT_CLEAR" val="0"/>
  <p:tag name="KSO_WM_BEAUTIFY_FLAG" val="#wm#"/>
  <p:tag name="KSO_WM_TAG_VERSION" val="1.0"/>
  <p:tag name="KSO_WM_UNIT_PRESET_TEXT" val="Title layout here"/>
</p:tagLst>
</file>

<file path=ppt/tags/tag9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9103"/>
  <p:tag name="KSO_WM_TAG_VERSION" val="1.0"/>
  <p:tag name="KSO_WM_SLIDE_ID" val="custom20189103_5"/>
  <p:tag name="KSO_WM_SLIDE_INDEX" val="5"/>
  <p:tag name="KSO_WM_SLIDE_ITEM_CNT" val="2"/>
  <p:tag name="KSO_WM_SLIDE_LAYOUT" val="a_f_d_c"/>
  <p:tag name="KSO_WM_SLIDE_LAYOUT_CNT" val="1_1_1_1"/>
  <p:tag name="KSO_WM_SLIDE_TYPE" val="text"/>
  <p:tag name="KSO_WM_SLIDE_SUBTYPE" val="picTxt"/>
  <p:tag name="KSO_WM_BEAUTIFY_FLAG" val="#wm#"/>
  <p:tag name="KSO_WM_SLIDE_POSITION" val="49*17"/>
  <p:tag name="KSO_WM_SLIDE_SIZE" val="850*429"/>
</p:tagLst>
</file>

<file path=ppt/tags/tag9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9103_5*i*5"/>
  <p:tag name="KSO_WM_TEMPLATE_CATEGORY" val="custom"/>
  <p:tag name="KSO_WM_TEMPLATE_INDEX" val="20189103"/>
  <p:tag name="KSO_WM_UNIT_INDEX" val="5"/>
</p:tagLst>
</file>

<file path=ppt/theme/theme1.xml><?xml version="1.0" encoding="utf-8"?>
<a:theme xmlns:a="http://schemas.openxmlformats.org/drawingml/2006/main" name="1_Office 主题​​">
  <a:themeElements>
    <a:clrScheme name="自定义 349">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4">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TotalTime>
  <Words>2351</Words>
  <Application>Microsoft Office PowerPoint</Application>
  <PresentationFormat>宽屏</PresentationFormat>
  <Paragraphs>354</Paragraphs>
  <Slides>39</Slides>
  <Notes>39</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39</vt:i4>
      </vt:variant>
    </vt:vector>
  </HeadingPairs>
  <TitlesOfParts>
    <vt:vector size="44" baseType="lpstr">
      <vt:lpstr>微软雅黑</vt:lpstr>
      <vt:lpstr>Arial</vt:lpstr>
      <vt:lpstr>Lucida Sans Unicode</vt:lpstr>
      <vt:lpstr>Wingdings</vt:lpstr>
      <vt:lpstr>1_Office 主题​​</vt:lpstr>
      <vt:lpstr>计算机组成原理实验</vt:lpstr>
      <vt:lpstr>PowerPoint 演示文稿</vt:lpstr>
      <vt:lpstr>FPGA</vt:lpstr>
      <vt:lpstr>PowerPoint 演示文稿</vt:lpstr>
      <vt:lpstr>PowerPoint 演示文稿</vt:lpstr>
      <vt:lpstr>PowerPoint 演示文稿</vt:lpstr>
      <vt:lpstr>PowerPoint 演示文稿</vt:lpstr>
      <vt:lpstr>PowerPoint 演示文稿</vt:lpstr>
      <vt:lpstr>Verilog硬件描述语言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vivado开发流程</vt:lpstr>
      <vt:lpstr>PowerPoint 演示文稿</vt:lpstr>
      <vt:lpstr>PowerPoint 演示文稿</vt:lpstr>
      <vt:lpstr>实验内容</vt:lpstr>
      <vt:lpstr>PowerPoint 演示文稿</vt:lpstr>
      <vt:lpstr>PowerPoint 演示文稿</vt:lpstr>
      <vt:lpstr>PowerPoint 演示文稿</vt:lpstr>
      <vt:lpstr>PowerPoint 演示文稿</vt:lpstr>
      <vt:lpstr>PowerPoint 演示文稿</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计算机组成原理实验</dc:title>
  <dc:creator/>
  <cp:lastModifiedBy>正 荀</cp:lastModifiedBy>
  <cp:revision>59</cp:revision>
  <dcterms:created xsi:type="dcterms:W3CDTF">2019-04-12T13:06:00Z</dcterms:created>
  <dcterms:modified xsi:type="dcterms:W3CDTF">2021-04-12T10:11:57Z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